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7" r:id="rId7"/>
    <p:sldId id="263" r:id="rId8"/>
    <p:sldId id="265" r:id="rId9"/>
    <p:sldId id="270" r:id="rId10"/>
    <p:sldId id="269" r:id="rId11"/>
    <p:sldId id="276" r:id="rId12"/>
    <p:sldId id="282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70A28-7B48-4D7F-B72F-CDDF3FFAFB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9DFC95-9B66-4F22-AF4A-0DE1C9E87362}">
      <dgm:prSet phldrT="[Texto]"/>
      <dgm:spPr>
        <a:noFill/>
        <a:ln>
          <a:noFill/>
        </a:ln>
      </dgm:spPr>
      <dgm:t>
        <a:bodyPr/>
        <a:lstStyle/>
        <a:p>
          <a:r>
            <a:rPr lang="pt-BR" altLang="pt-BR" dirty="0">
              <a:solidFill>
                <a:srgbClr val="000000"/>
              </a:solidFill>
              <a:latin typeface="Calibri" panose="020F0502020204030204" pitchFamily="34" charset="0"/>
            </a:rPr>
            <a:t>DRAP – Demonstrativos de Regularidade de Atos Partidários;</a:t>
          </a:r>
          <a:endParaRPr lang="pt-BR" dirty="0"/>
        </a:p>
      </dgm:t>
    </dgm:pt>
    <dgm:pt modelId="{B9657624-0B3B-4C43-A531-B18CAF9AB196}" type="parTrans" cxnId="{BA84236F-E504-4002-BA2B-12977C6DF00C}">
      <dgm:prSet/>
      <dgm:spPr/>
      <dgm:t>
        <a:bodyPr/>
        <a:lstStyle/>
        <a:p>
          <a:endParaRPr lang="pt-BR"/>
        </a:p>
      </dgm:t>
    </dgm:pt>
    <dgm:pt modelId="{8F059FEC-C8DC-4FDF-977D-FB0C8943D951}" type="sibTrans" cxnId="{BA84236F-E504-4002-BA2B-12977C6DF00C}">
      <dgm:prSet/>
      <dgm:spPr/>
      <dgm:t>
        <a:bodyPr/>
        <a:lstStyle/>
        <a:p>
          <a:endParaRPr lang="pt-BR"/>
        </a:p>
      </dgm:t>
    </dgm:pt>
    <dgm:pt modelId="{6B6EBD6E-28B3-4324-9DCB-B071D1CEAFE1}">
      <dgm:prSet/>
      <dgm:spPr>
        <a:noFill/>
        <a:ln>
          <a:noFill/>
        </a:ln>
      </dgm:spPr>
      <dgm:t>
        <a:bodyPr/>
        <a:lstStyle/>
        <a:p>
          <a:r>
            <a:rPr lang="pt-BR" altLang="pt-BR">
              <a:solidFill>
                <a:srgbClr val="000000"/>
              </a:solidFill>
              <a:latin typeface="Calibri" panose="020F0502020204030204" pitchFamily="34" charset="0"/>
            </a:rPr>
            <a:t>RRC – Requerimento de Registro de Candidatura;</a:t>
          </a:r>
          <a:endParaRPr lang="pt-BR" altLang="pt-BR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8B338E7F-E380-42D0-A826-8A29E09F0C12}" type="parTrans" cxnId="{1B14F145-004F-4A68-AACE-1C4488072112}">
      <dgm:prSet/>
      <dgm:spPr/>
      <dgm:t>
        <a:bodyPr/>
        <a:lstStyle/>
        <a:p>
          <a:endParaRPr lang="pt-BR"/>
        </a:p>
      </dgm:t>
    </dgm:pt>
    <dgm:pt modelId="{087DCC59-16F2-4ED8-AFBF-FDD332D0A995}" type="sibTrans" cxnId="{1B14F145-004F-4A68-AACE-1C4488072112}">
      <dgm:prSet/>
      <dgm:spPr/>
      <dgm:t>
        <a:bodyPr/>
        <a:lstStyle/>
        <a:p>
          <a:endParaRPr lang="pt-BR"/>
        </a:p>
      </dgm:t>
    </dgm:pt>
    <dgm:pt modelId="{BF0F8A73-FB34-4238-939A-A162285A9AD2}">
      <dgm:prSet/>
      <dgm:spPr>
        <a:noFill/>
        <a:ln>
          <a:noFill/>
        </a:ln>
      </dgm:spPr>
      <dgm:t>
        <a:bodyPr/>
        <a:lstStyle/>
        <a:p>
          <a:r>
            <a:rPr lang="pt-BR" altLang="pt-BR">
              <a:solidFill>
                <a:srgbClr val="000000"/>
              </a:solidFill>
              <a:latin typeface="Calibri" panose="020F0502020204030204" pitchFamily="34" charset="0"/>
            </a:rPr>
            <a:t>RRCI- Requerimento de Registro de Candidatura Individual. </a:t>
          </a:r>
          <a:endParaRPr lang="pt-BR" altLang="pt-BR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C35A2E4-E791-4FCA-924D-AA5C2A8D0C4E}" type="parTrans" cxnId="{9708BD0A-CA68-4917-9D7F-7AEC9B655708}">
      <dgm:prSet/>
      <dgm:spPr/>
      <dgm:t>
        <a:bodyPr/>
        <a:lstStyle/>
        <a:p>
          <a:endParaRPr lang="pt-BR"/>
        </a:p>
      </dgm:t>
    </dgm:pt>
    <dgm:pt modelId="{E716EE2D-DDE7-44A0-AE3F-B452048A38F5}" type="sibTrans" cxnId="{9708BD0A-CA68-4917-9D7F-7AEC9B655708}">
      <dgm:prSet/>
      <dgm:spPr/>
      <dgm:t>
        <a:bodyPr/>
        <a:lstStyle/>
        <a:p>
          <a:endParaRPr lang="pt-BR"/>
        </a:p>
      </dgm:t>
    </dgm:pt>
    <dgm:pt modelId="{7946AFB8-C437-4926-94B3-7DB91B1FB7CD}" type="pres">
      <dgm:prSet presAssocID="{24E70A28-7B48-4D7F-B72F-CDDF3FFAFB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C503926-C669-4635-800E-8E1ACCFAD08D}" type="pres">
      <dgm:prSet presAssocID="{24E70A28-7B48-4D7F-B72F-CDDF3FFAFBDC}" presName="Name1" presStyleCnt="0"/>
      <dgm:spPr/>
    </dgm:pt>
    <dgm:pt modelId="{D990E46F-2E5E-4AA8-9AAB-E2C3C8CE8863}" type="pres">
      <dgm:prSet presAssocID="{24E70A28-7B48-4D7F-B72F-CDDF3FFAFBDC}" presName="cycle" presStyleCnt="0"/>
      <dgm:spPr/>
    </dgm:pt>
    <dgm:pt modelId="{A5B8C562-7ABE-40DD-AF1B-B0625BA578EE}" type="pres">
      <dgm:prSet presAssocID="{24E70A28-7B48-4D7F-B72F-CDDF3FFAFBDC}" presName="srcNode" presStyleLbl="node1" presStyleIdx="0" presStyleCnt="3"/>
      <dgm:spPr/>
    </dgm:pt>
    <dgm:pt modelId="{80826F3A-4B8B-4DB5-BEB3-EBB393E8EBD6}" type="pres">
      <dgm:prSet presAssocID="{24E70A28-7B48-4D7F-B72F-CDDF3FFAFBDC}" presName="conn" presStyleLbl="parChTrans1D2" presStyleIdx="0" presStyleCnt="1"/>
      <dgm:spPr/>
      <dgm:t>
        <a:bodyPr/>
        <a:lstStyle/>
        <a:p>
          <a:endParaRPr lang="pt-BR"/>
        </a:p>
      </dgm:t>
    </dgm:pt>
    <dgm:pt modelId="{0BCA5E86-6872-4B73-A07A-3FF8BBDE5541}" type="pres">
      <dgm:prSet presAssocID="{24E70A28-7B48-4D7F-B72F-CDDF3FFAFBDC}" presName="extraNode" presStyleLbl="node1" presStyleIdx="0" presStyleCnt="3"/>
      <dgm:spPr/>
    </dgm:pt>
    <dgm:pt modelId="{A922CCF1-52C1-451B-B375-A312E1E820C9}" type="pres">
      <dgm:prSet presAssocID="{24E70A28-7B48-4D7F-B72F-CDDF3FFAFBDC}" presName="dstNode" presStyleLbl="node1" presStyleIdx="0" presStyleCnt="3"/>
      <dgm:spPr/>
    </dgm:pt>
    <dgm:pt modelId="{B7A8E7E6-1FB9-447E-89F2-AC7CBEFD281B}" type="pres">
      <dgm:prSet presAssocID="{8B9DFC95-9B66-4F22-AF4A-0DE1C9E873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46282D-5A93-48AC-83B2-8A6DE73304A0}" type="pres">
      <dgm:prSet presAssocID="{8B9DFC95-9B66-4F22-AF4A-0DE1C9E87362}" presName="accent_1" presStyleCnt="0"/>
      <dgm:spPr/>
    </dgm:pt>
    <dgm:pt modelId="{3E0D4E93-3F8A-422E-B067-6336F0B9245E}" type="pres">
      <dgm:prSet presAssocID="{8B9DFC95-9B66-4F22-AF4A-0DE1C9E87362}" presName="accentRepeatNode" presStyleLbl="solidFgAcc1" presStyleIdx="0" presStyleCnt="3"/>
      <dgm:spPr/>
    </dgm:pt>
    <dgm:pt modelId="{5D0B95FE-8A8C-46FF-AD56-3B0863661945}" type="pres">
      <dgm:prSet presAssocID="{6B6EBD6E-28B3-4324-9DCB-B071D1CEAFE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AB33A8-8348-4642-97B4-9B0F122A75ED}" type="pres">
      <dgm:prSet presAssocID="{6B6EBD6E-28B3-4324-9DCB-B071D1CEAFE1}" presName="accent_2" presStyleCnt="0"/>
      <dgm:spPr/>
    </dgm:pt>
    <dgm:pt modelId="{2955F60E-CBC2-4948-8340-E4E2FCB7FEB9}" type="pres">
      <dgm:prSet presAssocID="{6B6EBD6E-28B3-4324-9DCB-B071D1CEAFE1}" presName="accentRepeatNode" presStyleLbl="solidFgAcc1" presStyleIdx="1" presStyleCnt="3"/>
      <dgm:spPr/>
    </dgm:pt>
    <dgm:pt modelId="{E661C10F-3E4B-48A0-AC3C-784339A6A61E}" type="pres">
      <dgm:prSet presAssocID="{BF0F8A73-FB34-4238-939A-A162285A9AD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34660C-70D1-4770-9D06-F32E9C26DA56}" type="pres">
      <dgm:prSet presAssocID="{BF0F8A73-FB34-4238-939A-A162285A9AD2}" presName="accent_3" presStyleCnt="0"/>
      <dgm:spPr/>
    </dgm:pt>
    <dgm:pt modelId="{43EEBCE4-1F5C-4709-A776-7274A7A6E182}" type="pres">
      <dgm:prSet presAssocID="{BF0F8A73-FB34-4238-939A-A162285A9AD2}" presName="accentRepeatNode" presStyleLbl="solidFgAcc1" presStyleIdx="2" presStyleCnt="3" custScaleX="99010"/>
      <dgm:spPr/>
    </dgm:pt>
  </dgm:ptLst>
  <dgm:cxnLst>
    <dgm:cxn modelId="{E4CC381E-E6F7-49F7-965F-78898259E416}" type="presOf" srcId="{6B6EBD6E-28B3-4324-9DCB-B071D1CEAFE1}" destId="{5D0B95FE-8A8C-46FF-AD56-3B0863661945}" srcOrd="0" destOrd="0" presId="urn:microsoft.com/office/officeart/2008/layout/VerticalCurvedList"/>
    <dgm:cxn modelId="{EE65C340-CC59-4061-BE1D-3B4C203404BB}" type="presOf" srcId="{BF0F8A73-FB34-4238-939A-A162285A9AD2}" destId="{E661C10F-3E4B-48A0-AC3C-784339A6A61E}" srcOrd="0" destOrd="0" presId="urn:microsoft.com/office/officeart/2008/layout/VerticalCurvedList"/>
    <dgm:cxn modelId="{BA84236F-E504-4002-BA2B-12977C6DF00C}" srcId="{24E70A28-7B48-4D7F-B72F-CDDF3FFAFBDC}" destId="{8B9DFC95-9B66-4F22-AF4A-0DE1C9E87362}" srcOrd="0" destOrd="0" parTransId="{B9657624-0B3B-4C43-A531-B18CAF9AB196}" sibTransId="{8F059FEC-C8DC-4FDF-977D-FB0C8943D951}"/>
    <dgm:cxn modelId="{9708BD0A-CA68-4917-9D7F-7AEC9B655708}" srcId="{24E70A28-7B48-4D7F-B72F-CDDF3FFAFBDC}" destId="{BF0F8A73-FB34-4238-939A-A162285A9AD2}" srcOrd="2" destOrd="0" parTransId="{EC35A2E4-E791-4FCA-924D-AA5C2A8D0C4E}" sibTransId="{E716EE2D-DDE7-44A0-AE3F-B452048A38F5}"/>
    <dgm:cxn modelId="{7BDC1F17-7B86-4433-8DFD-E73BFD0DE678}" type="presOf" srcId="{8B9DFC95-9B66-4F22-AF4A-0DE1C9E87362}" destId="{B7A8E7E6-1FB9-447E-89F2-AC7CBEFD281B}" srcOrd="0" destOrd="0" presId="urn:microsoft.com/office/officeart/2008/layout/VerticalCurvedList"/>
    <dgm:cxn modelId="{EE15D54D-E2E0-4EE2-BDC1-CC5B81310DB0}" type="presOf" srcId="{8F059FEC-C8DC-4FDF-977D-FB0C8943D951}" destId="{80826F3A-4B8B-4DB5-BEB3-EBB393E8EBD6}" srcOrd="0" destOrd="0" presId="urn:microsoft.com/office/officeart/2008/layout/VerticalCurvedList"/>
    <dgm:cxn modelId="{43566310-EF87-4637-AA2A-199DAF74C2DA}" type="presOf" srcId="{24E70A28-7B48-4D7F-B72F-CDDF3FFAFBDC}" destId="{7946AFB8-C437-4926-94B3-7DB91B1FB7CD}" srcOrd="0" destOrd="0" presId="urn:microsoft.com/office/officeart/2008/layout/VerticalCurvedList"/>
    <dgm:cxn modelId="{1B14F145-004F-4A68-AACE-1C4488072112}" srcId="{24E70A28-7B48-4D7F-B72F-CDDF3FFAFBDC}" destId="{6B6EBD6E-28B3-4324-9DCB-B071D1CEAFE1}" srcOrd="1" destOrd="0" parTransId="{8B338E7F-E380-42D0-A826-8A29E09F0C12}" sibTransId="{087DCC59-16F2-4ED8-AFBF-FDD332D0A995}"/>
    <dgm:cxn modelId="{DAAD11BD-F2A3-42C6-978E-1079A5ABAA02}" type="presParOf" srcId="{7946AFB8-C437-4926-94B3-7DB91B1FB7CD}" destId="{AC503926-C669-4635-800E-8E1ACCFAD08D}" srcOrd="0" destOrd="0" presId="urn:microsoft.com/office/officeart/2008/layout/VerticalCurvedList"/>
    <dgm:cxn modelId="{4F30CEAC-665F-4010-951A-D482B679A723}" type="presParOf" srcId="{AC503926-C669-4635-800E-8E1ACCFAD08D}" destId="{D990E46F-2E5E-4AA8-9AAB-E2C3C8CE8863}" srcOrd="0" destOrd="0" presId="urn:microsoft.com/office/officeart/2008/layout/VerticalCurvedList"/>
    <dgm:cxn modelId="{18055A44-D5EF-43D5-93FA-BCDBD48D9A02}" type="presParOf" srcId="{D990E46F-2E5E-4AA8-9AAB-E2C3C8CE8863}" destId="{A5B8C562-7ABE-40DD-AF1B-B0625BA578EE}" srcOrd="0" destOrd="0" presId="urn:microsoft.com/office/officeart/2008/layout/VerticalCurvedList"/>
    <dgm:cxn modelId="{F6C3849A-C249-4989-8672-0EF5C75327E8}" type="presParOf" srcId="{D990E46F-2E5E-4AA8-9AAB-E2C3C8CE8863}" destId="{80826F3A-4B8B-4DB5-BEB3-EBB393E8EBD6}" srcOrd="1" destOrd="0" presId="urn:microsoft.com/office/officeart/2008/layout/VerticalCurvedList"/>
    <dgm:cxn modelId="{AAC5CC04-64BB-4E50-BDFC-63D852586165}" type="presParOf" srcId="{D990E46F-2E5E-4AA8-9AAB-E2C3C8CE8863}" destId="{0BCA5E86-6872-4B73-A07A-3FF8BBDE5541}" srcOrd="2" destOrd="0" presId="urn:microsoft.com/office/officeart/2008/layout/VerticalCurvedList"/>
    <dgm:cxn modelId="{D672D29D-9FCF-4A7B-8976-D106017981B4}" type="presParOf" srcId="{D990E46F-2E5E-4AA8-9AAB-E2C3C8CE8863}" destId="{A922CCF1-52C1-451B-B375-A312E1E820C9}" srcOrd="3" destOrd="0" presId="urn:microsoft.com/office/officeart/2008/layout/VerticalCurvedList"/>
    <dgm:cxn modelId="{600203A1-FF49-4391-9E62-EEE88F7BCF4F}" type="presParOf" srcId="{AC503926-C669-4635-800E-8E1ACCFAD08D}" destId="{B7A8E7E6-1FB9-447E-89F2-AC7CBEFD281B}" srcOrd="1" destOrd="0" presId="urn:microsoft.com/office/officeart/2008/layout/VerticalCurvedList"/>
    <dgm:cxn modelId="{0933A8C2-7FEA-4653-92F2-06BA8B342003}" type="presParOf" srcId="{AC503926-C669-4635-800E-8E1ACCFAD08D}" destId="{FB46282D-5A93-48AC-83B2-8A6DE73304A0}" srcOrd="2" destOrd="0" presId="urn:microsoft.com/office/officeart/2008/layout/VerticalCurvedList"/>
    <dgm:cxn modelId="{C31600C6-255E-4B43-A5F3-D1A3E000376A}" type="presParOf" srcId="{FB46282D-5A93-48AC-83B2-8A6DE73304A0}" destId="{3E0D4E93-3F8A-422E-B067-6336F0B9245E}" srcOrd="0" destOrd="0" presId="urn:microsoft.com/office/officeart/2008/layout/VerticalCurvedList"/>
    <dgm:cxn modelId="{3F293242-4A6F-41E6-85FE-533D5D502F70}" type="presParOf" srcId="{AC503926-C669-4635-800E-8E1ACCFAD08D}" destId="{5D0B95FE-8A8C-46FF-AD56-3B0863661945}" srcOrd="3" destOrd="0" presId="urn:microsoft.com/office/officeart/2008/layout/VerticalCurvedList"/>
    <dgm:cxn modelId="{D1924B0E-2DA3-44C3-90C2-E1234449FE14}" type="presParOf" srcId="{AC503926-C669-4635-800E-8E1ACCFAD08D}" destId="{1DAB33A8-8348-4642-97B4-9B0F122A75ED}" srcOrd="4" destOrd="0" presId="urn:microsoft.com/office/officeart/2008/layout/VerticalCurvedList"/>
    <dgm:cxn modelId="{464E9259-7339-4CD2-9554-251D4D8BAB71}" type="presParOf" srcId="{1DAB33A8-8348-4642-97B4-9B0F122A75ED}" destId="{2955F60E-CBC2-4948-8340-E4E2FCB7FEB9}" srcOrd="0" destOrd="0" presId="urn:microsoft.com/office/officeart/2008/layout/VerticalCurvedList"/>
    <dgm:cxn modelId="{6B624536-085D-4CFD-ABCF-F9CA85D630EE}" type="presParOf" srcId="{AC503926-C669-4635-800E-8E1ACCFAD08D}" destId="{E661C10F-3E4B-48A0-AC3C-784339A6A61E}" srcOrd="5" destOrd="0" presId="urn:microsoft.com/office/officeart/2008/layout/VerticalCurvedList"/>
    <dgm:cxn modelId="{D29BE18C-2E14-4C91-846B-FAF916D7C20E}" type="presParOf" srcId="{AC503926-C669-4635-800E-8E1ACCFAD08D}" destId="{3734660C-70D1-4770-9D06-F32E9C26DA56}" srcOrd="6" destOrd="0" presId="urn:microsoft.com/office/officeart/2008/layout/VerticalCurvedList"/>
    <dgm:cxn modelId="{5D773B41-F562-465C-97E4-92B0F77B1D37}" type="presParOf" srcId="{3734660C-70D1-4770-9D06-F32E9C26DA56}" destId="{43EEBCE4-1F5C-4709-A776-7274A7A6E1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8E016-BA7F-4AB4-AE7B-46CCC5EEFD5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AA78EF-8A73-4203-AC95-783151516D63}">
      <dgm:prSet phldrT="[Texto]"/>
      <dgm:spPr/>
      <dgm:t>
        <a:bodyPr/>
        <a:lstStyle/>
        <a:p>
          <a:r>
            <a:rPr lang="pt-BR"/>
            <a:t>OUTROS RECURSOS</a:t>
          </a:r>
        </a:p>
      </dgm:t>
    </dgm:pt>
    <dgm:pt modelId="{73E07DB5-2DA2-4DEE-9DDD-94BC90590C15}" type="parTrans" cxnId="{A7916F6F-E1BA-458F-A2E2-6ADB4D9BD9CF}">
      <dgm:prSet/>
      <dgm:spPr/>
      <dgm:t>
        <a:bodyPr/>
        <a:lstStyle/>
        <a:p>
          <a:endParaRPr lang="pt-BR"/>
        </a:p>
      </dgm:t>
    </dgm:pt>
    <dgm:pt modelId="{4B804790-684C-4E13-AC06-7FE1ADF8F03E}" type="sibTrans" cxnId="{A7916F6F-E1BA-458F-A2E2-6ADB4D9BD9CF}">
      <dgm:prSet/>
      <dgm:spPr/>
      <dgm:t>
        <a:bodyPr/>
        <a:lstStyle/>
        <a:p>
          <a:endParaRPr lang="pt-BR"/>
        </a:p>
      </dgm:t>
    </dgm:pt>
    <dgm:pt modelId="{F5D9ED4D-E1EB-4419-BA63-54B019D22086}">
      <dgm:prSet phldrT="[Texto]"/>
      <dgm:spPr/>
      <dgm:t>
        <a:bodyPr/>
        <a:lstStyle/>
        <a:p>
          <a:r>
            <a:rPr lang="pt-BR" dirty="0"/>
            <a:t>Outros Recursos</a:t>
          </a:r>
        </a:p>
      </dgm:t>
    </dgm:pt>
    <dgm:pt modelId="{C0DD97DE-9E06-4A39-940C-6AEBEDD20842}" type="parTrans" cxnId="{40EF4A33-1976-4622-BB60-519534DEAA56}">
      <dgm:prSet/>
      <dgm:spPr/>
      <dgm:t>
        <a:bodyPr/>
        <a:lstStyle/>
        <a:p>
          <a:endParaRPr lang="pt-BR"/>
        </a:p>
      </dgm:t>
    </dgm:pt>
    <dgm:pt modelId="{1F065472-3750-48B9-A1CF-4752C057E471}" type="sibTrans" cxnId="{40EF4A33-1976-4622-BB60-519534DEAA56}">
      <dgm:prSet/>
      <dgm:spPr/>
      <dgm:t>
        <a:bodyPr/>
        <a:lstStyle/>
        <a:p>
          <a:endParaRPr lang="pt-BR"/>
        </a:p>
      </dgm:t>
    </dgm:pt>
    <dgm:pt modelId="{36A120D0-BDDE-4621-85A1-69DB1B86BB88}">
      <dgm:prSet phldrT="[Texto]"/>
      <dgm:spPr/>
      <dgm:t>
        <a:bodyPr/>
        <a:lstStyle/>
        <a:p>
          <a:r>
            <a:rPr lang="pt-BR"/>
            <a:t>Doação para Campanha</a:t>
          </a:r>
        </a:p>
      </dgm:t>
    </dgm:pt>
    <dgm:pt modelId="{EBEB285B-700F-4523-9088-FEBBC97A67E7}" type="parTrans" cxnId="{50C66065-1613-4E20-8B42-27B6591F6567}">
      <dgm:prSet/>
      <dgm:spPr/>
      <dgm:t>
        <a:bodyPr/>
        <a:lstStyle/>
        <a:p>
          <a:endParaRPr lang="pt-BR"/>
        </a:p>
      </dgm:t>
    </dgm:pt>
    <dgm:pt modelId="{95EC6C7B-0E67-4B8A-AD06-C382273E8AC9}" type="sibTrans" cxnId="{50C66065-1613-4E20-8B42-27B6591F6567}">
      <dgm:prSet/>
      <dgm:spPr/>
      <dgm:t>
        <a:bodyPr/>
        <a:lstStyle/>
        <a:p>
          <a:endParaRPr lang="pt-BR"/>
        </a:p>
      </dgm:t>
    </dgm:pt>
    <dgm:pt modelId="{2B7C1403-C93C-4181-A7EE-D6EEBC93C11D}">
      <dgm:prSet phldrT="[Texto]"/>
      <dgm:spPr/>
      <dgm:t>
        <a:bodyPr/>
        <a:lstStyle/>
        <a:p>
          <a:r>
            <a:rPr lang="pt-BR"/>
            <a:t>FUNDO PARTIDÁRIO</a:t>
          </a:r>
        </a:p>
      </dgm:t>
    </dgm:pt>
    <dgm:pt modelId="{928BBE0C-BD68-450B-B396-6590BD12F31E}" type="parTrans" cxnId="{6F06B846-1498-40DE-8851-2CFDC4106A47}">
      <dgm:prSet/>
      <dgm:spPr/>
      <dgm:t>
        <a:bodyPr/>
        <a:lstStyle/>
        <a:p>
          <a:endParaRPr lang="pt-BR"/>
        </a:p>
      </dgm:t>
    </dgm:pt>
    <dgm:pt modelId="{4539FD71-EAA1-4876-AE8E-5675CA78FEA9}" type="sibTrans" cxnId="{6F06B846-1498-40DE-8851-2CFDC4106A47}">
      <dgm:prSet/>
      <dgm:spPr/>
      <dgm:t>
        <a:bodyPr/>
        <a:lstStyle/>
        <a:p>
          <a:endParaRPr lang="pt-BR"/>
        </a:p>
      </dgm:t>
    </dgm:pt>
    <dgm:pt modelId="{C9C78847-53BF-4743-BE0B-9F3E2CFE8B42}">
      <dgm:prSet phldrT="[Texto]"/>
      <dgm:spPr/>
      <dgm:t>
        <a:bodyPr/>
        <a:lstStyle/>
        <a:p>
          <a:r>
            <a:rPr lang="pt-BR" dirty="0"/>
            <a:t>Fundo Partidário</a:t>
          </a:r>
        </a:p>
      </dgm:t>
    </dgm:pt>
    <dgm:pt modelId="{4AA0C450-95C1-44D7-8B47-9DCBB7ECB274}" type="parTrans" cxnId="{8F5387C9-7AAC-4FAC-A713-7E8659D0CFB4}">
      <dgm:prSet/>
      <dgm:spPr/>
      <dgm:t>
        <a:bodyPr/>
        <a:lstStyle/>
        <a:p>
          <a:endParaRPr lang="pt-BR"/>
        </a:p>
      </dgm:t>
    </dgm:pt>
    <dgm:pt modelId="{AC1C877B-6015-4101-A75A-180F378CDC4D}" type="sibTrans" cxnId="{8F5387C9-7AAC-4FAC-A713-7E8659D0CFB4}">
      <dgm:prSet/>
      <dgm:spPr/>
      <dgm:t>
        <a:bodyPr/>
        <a:lstStyle/>
        <a:p>
          <a:endParaRPr lang="pt-BR"/>
        </a:p>
      </dgm:t>
    </dgm:pt>
    <dgm:pt modelId="{071621E7-57B2-4E64-B3A8-F9996652C928}">
      <dgm:prSet phldrT="[Texto]"/>
      <dgm:spPr/>
      <dgm:t>
        <a:bodyPr/>
        <a:lstStyle/>
        <a:p>
          <a:r>
            <a:rPr lang="pt-BR" dirty="0"/>
            <a:t>FP-Mulheres (30%)</a:t>
          </a:r>
        </a:p>
      </dgm:t>
    </dgm:pt>
    <dgm:pt modelId="{0C57B422-FC70-48F6-A449-F8FB589D2133}" type="parTrans" cxnId="{338B0A20-3E45-441C-88AB-D05DFC9F88BF}">
      <dgm:prSet/>
      <dgm:spPr/>
      <dgm:t>
        <a:bodyPr/>
        <a:lstStyle/>
        <a:p>
          <a:endParaRPr lang="pt-BR"/>
        </a:p>
      </dgm:t>
    </dgm:pt>
    <dgm:pt modelId="{44DC519C-22F3-4F97-AA61-E67009A3DFF6}" type="sibTrans" cxnId="{338B0A20-3E45-441C-88AB-D05DFC9F88BF}">
      <dgm:prSet/>
      <dgm:spPr/>
      <dgm:t>
        <a:bodyPr/>
        <a:lstStyle/>
        <a:p>
          <a:endParaRPr lang="pt-BR"/>
        </a:p>
      </dgm:t>
    </dgm:pt>
    <dgm:pt modelId="{2B675048-1890-4DB4-8A24-2FCBE75D7A39}">
      <dgm:prSet phldrT="[Texto]"/>
      <dgm:spPr/>
      <dgm:t>
        <a:bodyPr/>
        <a:lstStyle/>
        <a:p>
          <a:r>
            <a:rPr lang="pt-BR"/>
            <a:t>FEFC-Fundo Especial de Campanha</a:t>
          </a:r>
        </a:p>
      </dgm:t>
    </dgm:pt>
    <dgm:pt modelId="{4D216911-84E7-4A03-888E-815699ECEC15}" type="parTrans" cxnId="{52EC4B24-F82E-47B5-AE31-D7448F7173DD}">
      <dgm:prSet/>
      <dgm:spPr/>
      <dgm:t>
        <a:bodyPr/>
        <a:lstStyle/>
        <a:p>
          <a:endParaRPr lang="pt-BR"/>
        </a:p>
      </dgm:t>
    </dgm:pt>
    <dgm:pt modelId="{C6A5521C-AC51-426B-BAF9-6EC4E0078D9C}" type="sibTrans" cxnId="{52EC4B24-F82E-47B5-AE31-D7448F7173DD}">
      <dgm:prSet/>
      <dgm:spPr/>
      <dgm:t>
        <a:bodyPr/>
        <a:lstStyle/>
        <a:p>
          <a:endParaRPr lang="pt-BR"/>
        </a:p>
      </dgm:t>
    </dgm:pt>
    <dgm:pt modelId="{1D401D49-35D9-4A5F-BCBE-D5A180E4ABAB}">
      <dgm:prSet phldrT="[Texto]"/>
      <dgm:spPr/>
      <dgm:t>
        <a:bodyPr/>
        <a:lstStyle/>
        <a:p>
          <a:r>
            <a:rPr lang="pt-BR" dirty="0"/>
            <a:t>FEFC</a:t>
          </a:r>
        </a:p>
      </dgm:t>
    </dgm:pt>
    <dgm:pt modelId="{94A647B0-50C7-4158-86AB-C895B389728F}" type="parTrans" cxnId="{17078C73-FBEA-4815-B03E-321E1CA3518B}">
      <dgm:prSet/>
      <dgm:spPr/>
      <dgm:t>
        <a:bodyPr/>
        <a:lstStyle/>
        <a:p>
          <a:endParaRPr lang="pt-BR"/>
        </a:p>
      </dgm:t>
    </dgm:pt>
    <dgm:pt modelId="{17B55AA0-F370-4C11-B274-52BAFCEC5122}" type="sibTrans" cxnId="{17078C73-FBEA-4815-B03E-321E1CA3518B}">
      <dgm:prSet/>
      <dgm:spPr/>
      <dgm:t>
        <a:bodyPr/>
        <a:lstStyle/>
        <a:p>
          <a:endParaRPr lang="pt-BR"/>
        </a:p>
      </dgm:t>
    </dgm:pt>
    <dgm:pt modelId="{0E9F607E-D1F3-42FA-A639-87DCAE46BF7F}">
      <dgm:prSet phldrT="[Texto]"/>
      <dgm:spPr/>
      <dgm:t>
        <a:bodyPr/>
        <a:lstStyle/>
        <a:p>
          <a:r>
            <a:rPr lang="pt-BR" dirty="0"/>
            <a:t>FEFC-Mulheres (30)</a:t>
          </a:r>
        </a:p>
      </dgm:t>
    </dgm:pt>
    <dgm:pt modelId="{507BE8CC-C1A6-43F7-B39D-270A1946F303}" type="parTrans" cxnId="{733DD182-8667-4F86-A0DC-F7B810245FFC}">
      <dgm:prSet/>
      <dgm:spPr/>
      <dgm:t>
        <a:bodyPr/>
        <a:lstStyle/>
        <a:p>
          <a:endParaRPr lang="pt-BR"/>
        </a:p>
      </dgm:t>
    </dgm:pt>
    <dgm:pt modelId="{00B498B7-3B38-435A-9E27-0577B36B838A}" type="sibTrans" cxnId="{733DD182-8667-4F86-A0DC-F7B810245FFC}">
      <dgm:prSet/>
      <dgm:spPr/>
      <dgm:t>
        <a:bodyPr/>
        <a:lstStyle/>
        <a:p>
          <a:endParaRPr lang="pt-BR"/>
        </a:p>
      </dgm:t>
    </dgm:pt>
    <dgm:pt modelId="{3B4FF777-AFCA-429B-8C98-45B565C687A8}" type="pres">
      <dgm:prSet presAssocID="{8928E016-BA7F-4AB4-AE7B-46CCC5EEFD5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14B8EA-97FE-4644-AC92-1BA7C878ABC7}" type="pres">
      <dgm:prSet presAssocID="{8928E016-BA7F-4AB4-AE7B-46CCC5EEFD52}" presName="cycle" presStyleCnt="0"/>
      <dgm:spPr/>
    </dgm:pt>
    <dgm:pt modelId="{DFFAFFAA-2EBF-4A41-B0A4-851D3741DBFA}" type="pres">
      <dgm:prSet presAssocID="{8928E016-BA7F-4AB4-AE7B-46CCC5EEFD52}" presName="centerShape" presStyleCnt="0"/>
      <dgm:spPr/>
    </dgm:pt>
    <dgm:pt modelId="{896E78CF-A574-4283-9B2F-0775F35F6439}" type="pres">
      <dgm:prSet presAssocID="{8928E016-BA7F-4AB4-AE7B-46CCC5EEFD52}" presName="connSite" presStyleLbl="node1" presStyleIdx="0" presStyleCnt="4"/>
      <dgm:spPr/>
    </dgm:pt>
    <dgm:pt modelId="{215660D3-7DE0-4D33-A87A-E9C253D079B4}" type="pres">
      <dgm:prSet presAssocID="{8928E016-BA7F-4AB4-AE7B-46CCC5EEFD52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723A8E20-323A-472C-9068-4FCDD5754EF4}" type="pres">
      <dgm:prSet presAssocID="{73E07DB5-2DA2-4DEE-9DDD-94BC90590C15}" presName="Name25" presStyleLbl="parChTrans1D1" presStyleIdx="0" presStyleCnt="3"/>
      <dgm:spPr/>
      <dgm:t>
        <a:bodyPr/>
        <a:lstStyle/>
        <a:p>
          <a:endParaRPr lang="pt-BR"/>
        </a:p>
      </dgm:t>
    </dgm:pt>
    <dgm:pt modelId="{EB0639A0-7019-4E38-B7BF-C1B366A668D9}" type="pres">
      <dgm:prSet presAssocID="{25AA78EF-8A73-4203-AC95-783151516D63}" presName="node" presStyleCnt="0"/>
      <dgm:spPr/>
    </dgm:pt>
    <dgm:pt modelId="{EB76A4E3-0F4E-4199-BE5F-A7A75BE0D9EF}" type="pres">
      <dgm:prSet presAssocID="{25AA78EF-8A73-4203-AC95-783151516D63}" presName="parentNode" presStyleLbl="node1" presStyleIdx="1" presStyleCnt="4" custScaleX="10827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810A85-3EBF-4B9B-8035-B00EAF05B371}" type="pres">
      <dgm:prSet presAssocID="{25AA78EF-8A73-4203-AC95-783151516D6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4F2E0E-1E0C-4269-9A55-BF2FE31F49FE}" type="pres">
      <dgm:prSet presAssocID="{928BBE0C-BD68-450B-B396-6590BD12F31E}" presName="Name25" presStyleLbl="parChTrans1D1" presStyleIdx="1" presStyleCnt="3"/>
      <dgm:spPr/>
      <dgm:t>
        <a:bodyPr/>
        <a:lstStyle/>
        <a:p>
          <a:endParaRPr lang="pt-BR"/>
        </a:p>
      </dgm:t>
    </dgm:pt>
    <dgm:pt modelId="{4A9FA22B-BCCA-48AB-BB08-84A3E415DABC}" type="pres">
      <dgm:prSet presAssocID="{2B7C1403-C93C-4181-A7EE-D6EEBC93C11D}" presName="node" presStyleCnt="0"/>
      <dgm:spPr/>
    </dgm:pt>
    <dgm:pt modelId="{72E25014-BC81-4BC4-8C8E-C1A75F1FFBD5}" type="pres">
      <dgm:prSet presAssocID="{2B7C1403-C93C-4181-A7EE-D6EEBC93C11D}" presName="parentNode" presStyleLbl="node1" presStyleIdx="2" presStyleCnt="4" custScaleX="117520" custLinFactNeighborX="31102" custLinFactNeighborY="-99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5E8D3-D4C5-4E3A-9D9A-1A839E1F1998}" type="pres">
      <dgm:prSet presAssocID="{2B7C1403-C93C-4181-A7EE-D6EEBC93C11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7394E4-A89B-425D-B430-4A5A18C72B4D}" type="pres">
      <dgm:prSet presAssocID="{4D216911-84E7-4A03-888E-815699ECEC15}" presName="Name25" presStyleLbl="parChTrans1D1" presStyleIdx="2" presStyleCnt="3"/>
      <dgm:spPr/>
      <dgm:t>
        <a:bodyPr/>
        <a:lstStyle/>
        <a:p>
          <a:endParaRPr lang="pt-BR"/>
        </a:p>
      </dgm:t>
    </dgm:pt>
    <dgm:pt modelId="{D4ACA81A-7D6F-4A07-86C4-74B7F5465B16}" type="pres">
      <dgm:prSet presAssocID="{2B675048-1890-4DB4-8A24-2FCBE75D7A39}" presName="node" presStyleCnt="0"/>
      <dgm:spPr/>
    </dgm:pt>
    <dgm:pt modelId="{7451EC30-7F3D-42C2-92FF-98F5F7E8E50D}" type="pres">
      <dgm:prSet presAssocID="{2B675048-1890-4DB4-8A24-2FCBE75D7A3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C77196-48B3-483C-A7AF-3C4B1C06BF60}" type="pres">
      <dgm:prSet presAssocID="{2B675048-1890-4DB4-8A24-2FCBE75D7A3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078C73-FBEA-4815-B03E-321E1CA3518B}" srcId="{2B675048-1890-4DB4-8A24-2FCBE75D7A39}" destId="{1D401D49-35D9-4A5F-BCBE-D5A180E4ABAB}" srcOrd="0" destOrd="0" parTransId="{94A647B0-50C7-4158-86AB-C895B389728F}" sibTransId="{17B55AA0-F370-4C11-B274-52BAFCEC5122}"/>
    <dgm:cxn modelId="{50C66065-1613-4E20-8B42-27B6591F6567}" srcId="{25AA78EF-8A73-4203-AC95-783151516D63}" destId="{36A120D0-BDDE-4621-85A1-69DB1B86BB88}" srcOrd="1" destOrd="0" parTransId="{EBEB285B-700F-4523-9088-FEBBC97A67E7}" sibTransId="{95EC6C7B-0E67-4B8A-AD06-C382273E8AC9}"/>
    <dgm:cxn modelId="{8F5387C9-7AAC-4FAC-A713-7E8659D0CFB4}" srcId="{2B7C1403-C93C-4181-A7EE-D6EEBC93C11D}" destId="{C9C78847-53BF-4743-BE0B-9F3E2CFE8B42}" srcOrd="0" destOrd="0" parTransId="{4AA0C450-95C1-44D7-8B47-9DCBB7ECB274}" sibTransId="{AC1C877B-6015-4101-A75A-180F378CDC4D}"/>
    <dgm:cxn modelId="{9EA95FD1-8A76-4ADB-8931-37D230976A28}" type="presOf" srcId="{C9C78847-53BF-4743-BE0B-9F3E2CFE8B42}" destId="{63D5E8D3-D4C5-4E3A-9D9A-1A839E1F1998}" srcOrd="0" destOrd="0" presId="urn:microsoft.com/office/officeart/2005/8/layout/radial2"/>
    <dgm:cxn modelId="{338B0A20-3E45-441C-88AB-D05DFC9F88BF}" srcId="{2B7C1403-C93C-4181-A7EE-D6EEBC93C11D}" destId="{071621E7-57B2-4E64-B3A8-F9996652C928}" srcOrd="1" destOrd="0" parTransId="{0C57B422-FC70-48F6-A449-F8FB589D2133}" sibTransId="{44DC519C-22F3-4F97-AA61-E67009A3DFF6}"/>
    <dgm:cxn modelId="{40EF4A33-1976-4622-BB60-519534DEAA56}" srcId="{25AA78EF-8A73-4203-AC95-783151516D63}" destId="{F5D9ED4D-E1EB-4419-BA63-54B019D22086}" srcOrd="0" destOrd="0" parTransId="{C0DD97DE-9E06-4A39-940C-6AEBEDD20842}" sibTransId="{1F065472-3750-48B9-A1CF-4752C057E471}"/>
    <dgm:cxn modelId="{B9FC892B-74FC-4326-8403-A9407E116841}" type="presOf" srcId="{25AA78EF-8A73-4203-AC95-783151516D63}" destId="{EB76A4E3-0F4E-4199-BE5F-A7A75BE0D9EF}" srcOrd="0" destOrd="0" presId="urn:microsoft.com/office/officeart/2005/8/layout/radial2"/>
    <dgm:cxn modelId="{4EFCF89A-CF34-4068-B86B-10F05FED2B93}" type="presOf" srcId="{1D401D49-35D9-4A5F-BCBE-D5A180E4ABAB}" destId="{16C77196-48B3-483C-A7AF-3C4B1C06BF60}" srcOrd="0" destOrd="0" presId="urn:microsoft.com/office/officeart/2005/8/layout/radial2"/>
    <dgm:cxn modelId="{40AF3AB5-DA11-46E4-B8C0-EA3A248EF29F}" type="presOf" srcId="{0E9F607E-D1F3-42FA-A639-87DCAE46BF7F}" destId="{16C77196-48B3-483C-A7AF-3C4B1C06BF60}" srcOrd="0" destOrd="1" presId="urn:microsoft.com/office/officeart/2005/8/layout/radial2"/>
    <dgm:cxn modelId="{110A9086-78B9-4E9C-BDB7-A25BF258E908}" type="presOf" srcId="{8928E016-BA7F-4AB4-AE7B-46CCC5EEFD52}" destId="{3B4FF777-AFCA-429B-8C98-45B565C687A8}" srcOrd="0" destOrd="0" presId="urn:microsoft.com/office/officeart/2005/8/layout/radial2"/>
    <dgm:cxn modelId="{BDFF86A6-0114-463F-B162-1FD3B6C5DB9A}" type="presOf" srcId="{2B675048-1890-4DB4-8A24-2FCBE75D7A39}" destId="{7451EC30-7F3D-42C2-92FF-98F5F7E8E50D}" srcOrd="0" destOrd="0" presId="urn:microsoft.com/office/officeart/2005/8/layout/radial2"/>
    <dgm:cxn modelId="{5A70982D-52A6-4FE3-8DA5-79F466F1AF31}" type="presOf" srcId="{4D216911-84E7-4A03-888E-815699ECEC15}" destId="{167394E4-A89B-425D-B430-4A5A18C72B4D}" srcOrd="0" destOrd="0" presId="urn:microsoft.com/office/officeart/2005/8/layout/radial2"/>
    <dgm:cxn modelId="{09BF479B-0B39-416A-BCFC-1EBD42E5773D}" type="presOf" srcId="{928BBE0C-BD68-450B-B396-6590BD12F31E}" destId="{434F2E0E-1E0C-4269-9A55-BF2FE31F49FE}" srcOrd="0" destOrd="0" presId="urn:microsoft.com/office/officeart/2005/8/layout/radial2"/>
    <dgm:cxn modelId="{8F06490C-6B16-49FC-866F-D10BFAE3AD34}" type="presOf" srcId="{73E07DB5-2DA2-4DEE-9DDD-94BC90590C15}" destId="{723A8E20-323A-472C-9068-4FCDD5754EF4}" srcOrd="0" destOrd="0" presId="urn:microsoft.com/office/officeart/2005/8/layout/radial2"/>
    <dgm:cxn modelId="{6F06B846-1498-40DE-8851-2CFDC4106A47}" srcId="{8928E016-BA7F-4AB4-AE7B-46CCC5EEFD52}" destId="{2B7C1403-C93C-4181-A7EE-D6EEBC93C11D}" srcOrd="1" destOrd="0" parTransId="{928BBE0C-BD68-450B-B396-6590BD12F31E}" sibTransId="{4539FD71-EAA1-4876-AE8E-5675CA78FEA9}"/>
    <dgm:cxn modelId="{A7916F6F-E1BA-458F-A2E2-6ADB4D9BD9CF}" srcId="{8928E016-BA7F-4AB4-AE7B-46CCC5EEFD52}" destId="{25AA78EF-8A73-4203-AC95-783151516D63}" srcOrd="0" destOrd="0" parTransId="{73E07DB5-2DA2-4DEE-9DDD-94BC90590C15}" sibTransId="{4B804790-684C-4E13-AC06-7FE1ADF8F03E}"/>
    <dgm:cxn modelId="{9AE94A5A-16FF-4AC2-BF68-2EF849A8A75A}" type="presOf" srcId="{071621E7-57B2-4E64-B3A8-F9996652C928}" destId="{63D5E8D3-D4C5-4E3A-9D9A-1A839E1F1998}" srcOrd="0" destOrd="1" presId="urn:microsoft.com/office/officeart/2005/8/layout/radial2"/>
    <dgm:cxn modelId="{B339464A-F2EC-44B1-A956-661D7822034B}" type="presOf" srcId="{2B7C1403-C93C-4181-A7EE-D6EEBC93C11D}" destId="{72E25014-BC81-4BC4-8C8E-C1A75F1FFBD5}" srcOrd="0" destOrd="0" presId="urn:microsoft.com/office/officeart/2005/8/layout/radial2"/>
    <dgm:cxn modelId="{52EC4B24-F82E-47B5-AE31-D7448F7173DD}" srcId="{8928E016-BA7F-4AB4-AE7B-46CCC5EEFD52}" destId="{2B675048-1890-4DB4-8A24-2FCBE75D7A39}" srcOrd="2" destOrd="0" parTransId="{4D216911-84E7-4A03-888E-815699ECEC15}" sibTransId="{C6A5521C-AC51-426B-BAF9-6EC4E0078D9C}"/>
    <dgm:cxn modelId="{733DD182-8667-4F86-A0DC-F7B810245FFC}" srcId="{2B675048-1890-4DB4-8A24-2FCBE75D7A39}" destId="{0E9F607E-D1F3-42FA-A639-87DCAE46BF7F}" srcOrd="1" destOrd="0" parTransId="{507BE8CC-C1A6-43F7-B39D-270A1946F303}" sibTransId="{00B498B7-3B38-435A-9E27-0577B36B838A}"/>
    <dgm:cxn modelId="{FFEFA580-013C-4EE2-92E2-20B249210F59}" type="presOf" srcId="{F5D9ED4D-E1EB-4419-BA63-54B019D22086}" destId="{96810A85-3EBF-4B9B-8035-B00EAF05B371}" srcOrd="0" destOrd="0" presId="urn:microsoft.com/office/officeart/2005/8/layout/radial2"/>
    <dgm:cxn modelId="{B6FFC338-C71F-46A9-B0D4-29881B9F2017}" type="presOf" srcId="{36A120D0-BDDE-4621-85A1-69DB1B86BB88}" destId="{96810A85-3EBF-4B9B-8035-B00EAF05B371}" srcOrd="0" destOrd="1" presId="urn:microsoft.com/office/officeart/2005/8/layout/radial2"/>
    <dgm:cxn modelId="{02B21C62-E3CA-4FAC-81D6-AF6E16D63579}" type="presParOf" srcId="{3B4FF777-AFCA-429B-8C98-45B565C687A8}" destId="{5014B8EA-97FE-4644-AC92-1BA7C878ABC7}" srcOrd="0" destOrd="0" presId="urn:microsoft.com/office/officeart/2005/8/layout/radial2"/>
    <dgm:cxn modelId="{699389A1-F936-41E7-BF76-24E2A76C4597}" type="presParOf" srcId="{5014B8EA-97FE-4644-AC92-1BA7C878ABC7}" destId="{DFFAFFAA-2EBF-4A41-B0A4-851D3741DBFA}" srcOrd="0" destOrd="0" presId="urn:microsoft.com/office/officeart/2005/8/layout/radial2"/>
    <dgm:cxn modelId="{BAFC6B4A-FEDE-4951-9991-9216304BF5F9}" type="presParOf" srcId="{DFFAFFAA-2EBF-4A41-B0A4-851D3741DBFA}" destId="{896E78CF-A574-4283-9B2F-0775F35F6439}" srcOrd="0" destOrd="0" presId="urn:microsoft.com/office/officeart/2005/8/layout/radial2"/>
    <dgm:cxn modelId="{FA12ACC8-B9CB-4004-B996-8FA2990C32C5}" type="presParOf" srcId="{DFFAFFAA-2EBF-4A41-B0A4-851D3741DBFA}" destId="{215660D3-7DE0-4D33-A87A-E9C253D079B4}" srcOrd="1" destOrd="0" presId="urn:microsoft.com/office/officeart/2005/8/layout/radial2"/>
    <dgm:cxn modelId="{31740CAE-82FA-4730-B7DC-1E9F0441C158}" type="presParOf" srcId="{5014B8EA-97FE-4644-AC92-1BA7C878ABC7}" destId="{723A8E20-323A-472C-9068-4FCDD5754EF4}" srcOrd="1" destOrd="0" presId="urn:microsoft.com/office/officeart/2005/8/layout/radial2"/>
    <dgm:cxn modelId="{37E5DA1D-1F7A-43E4-BF2D-DDA494265F69}" type="presParOf" srcId="{5014B8EA-97FE-4644-AC92-1BA7C878ABC7}" destId="{EB0639A0-7019-4E38-B7BF-C1B366A668D9}" srcOrd="2" destOrd="0" presId="urn:microsoft.com/office/officeart/2005/8/layout/radial2"/>
    <dgm:cxn modelId="{3E971A48-8DFB-4C20-AFC4-574BB0E928BE}" type="presParOf" srcId="{EB0639A0-7019-4E38-B7BF-C1B366A668D9}" destId="{EB76A4E3-0F4E-4199-BE5F-A7A75BE0D9EF}" srcOrd="0" destOrd="0" presId="urn:microsoft.com/office/officeart/2005/8/layout/radial2"/>
    <dgm:cxn modelId="{26CFAEAE-A8C4-4A79-A186-331900D1E796}" type="presParOf" srcId="{EB0639A0-7019-4E38-B7BF-C1B366A668D9}" destId="{96810A85-3EBF-4B9B-8035-B00EAF05B371}" srcOrd="1" destOrd="0" presId="urn:microsoft.com/office/officeart/2005/8/layout/radial2"/>
    <dgm:cxn modelId="{CCE20EC4-FE66-4277-82C1-B62ACB5F40E3}" type="presParOf" srcId="{5014B8EA-97FE-4644-AC92-1BA7C878ABC7}" destId="{434F2E0E-1E0C-4269-9A55-BF2FE31F49FE}" srcOrd="3" destOrd="0" presId="urn:microsoft.com/office/officeart/2005/8/layout/radial2"/>
    <dgm:cxn modelId="{2E4AF5A9-00B7-4DF8-8D4B-4165B1C8F5B4}" type="presParOf" srcId="{5014B8EA-97FE-4644-AC92-1BA7C878ABC7}" destId="{4A9FA22B-BCCA-48AB-BB08-84A3E415DABC}" srcOrd="4" destOrd="0" presId="urn:microsoft.com/office/officeart/2005/8/layout/radial2"/>
    <dgm:cxn modelId="{EE6C0333-2119-418C-A183-99CA97F30DFB}" type="presParOf" srcId="{4A9FA22B-BCCA-48AB-BB08-84A3E415DABC}" destId="{72E25014-BC81-4BC4-8C8E-C1A75F1FFBD5}" srcOrd="0" destOrd="0" presId="urn:microsoft.com/office/officeart/2005/8/layout/radial2"/>
    <dgm:cxn modelId="{76F88AC6-1ECD-4A71-8155-76CFEDB75250}" type="presParOf" srcId="{4A9FA22B-BCCA-48AB-BB08-84A3E415DABC}" destId="{63D5E8D3-D4C5-4E3A-9D9A-1A839E1F1998}" srcOrd="1" destOrd="0" presId="urn:microsoft.com/office/officeart/2005/8/layout/radial2"/>
    <dgm:cxn modelId="{016091B6-7FD4-4004-9E38-15C945435B23}" type="presParOf" srcId="{5014B8EA-97FE-4644-AC92-1BA7C878ABC7}" destId="{167394E4-A89B-425D-B430-4A5A18C72B4D}" srcOrd="5" destOrd="0" presId="urn:microsoft.com/office/officeart/2005/8/layout/radial2"/>
    <dgm:cxn modelId="{CD9FEE96-1538-4FD3-90EE-94B1FA247533}" type="presParOf" srcId="{5014B8EA-97FE-4644-AC92-1BA7C878ABC7}" destId="{D4ACA81A-7D6F-4A07-86C4-74B7F5465B16}" srcOrd="6" destOrd="0" presId="urn:microsoft.com/office/officeart/2005/8/layout/radial2"/>
    <dgm:cxn modelId="{7AD23051-5704-4CE2-8FFE-4E41BD4E5FE8}" type="presParOf" srcId="{D4ACA81A-7D6F-4A07-86C4-74B7F5465B16}" destId="{7451EC30-7F3D-42C2-92FF-98F5F7E8E50D}" srcOrd="0" destOrd="0" presId="urn:microsoft.com/office/officeart/2005/8/layout/radial2"/>
    <dgm:cxn modelId="{8F1549CE-8276-4C89-AD56-A5CF5C816ABA}" type="presParOf" srcId="{D4ACA81A-7D6F-4A07-86C4-74B7F5465B16}" destId="{16C77196-48B3-483C-A7AF-3C4B1C06BF6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ED5881-3F2A-4DA3-9432-BA0C65F2092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D9CA20B-BAE6-4C21-8CC9-97E7640CF725}">
      <dgm:prSet phldrT="[Texto]"/>
      <dgm:spPr/>
      <dgm:t>
        <a:bodyPr/>
        <a:lstStyle/>
        <a:p>
          <a:r>
            <a:rPr lang="pt-BR" dirty="0"/>
            <a:t>BAIXAR O SPCE E EMITIR RECIBO</a:t>
          </a:r>
        </a:p>
      </dgm:t>
    </dgm:pt>
    <dgm:pt modelId="{88A36B1E-B01B-4BFD-B7F0-8F2D18EFE4A6}" type="parTrans" cxnId="{48118B10-EA55-4FC7-8FE0-05698DBC226F}">
      <dgm:prSet/>
      <dgm:spPr/>
      <dgm:t>
        <a:bodyPr/>
        <a:lstStyle/>
        <a:p>
          <a:endParaRPr lang="pt-BR"/>
        </a:p>
      </dgm:t>
    </dgm:pt>
    <dgm:pt modelId="{E82CC387-E463-4B7F-88AF-A8D895D1072E}" type="sibTrans" cxnId="{48118B10-EA55-4FC7-8FE0-05698DBC226F}">
      <dgm:prSet/>
      <dgm:spPr/>
      <dgm:t>
        <a:bodyPr/>
        <a:lstStyle/>
        <a:p>
          <a:endParaRPr lang="pt-BR"/>
        </a:p>
      </dgm:t>
    </dgm:pt>
    <dgm:pt modelId="{6EDA1CFD-4186-4B06-B50C-640885FB3AEC}">
      <dgm:prSet phldrT="[Texto]"/>
      <dgm:spPr/>
      <dgm:t>
        <a:bodyPr/>
        <a:lstStyle/>
        <a:p>
          <a:r>
            <a:rPr lang="pt-BR" dirty="0"/>
            <a:t>ABRIR CONTA BANCÁRIA</a:t>
          </a:r>
        </a:p>
      </dgm:t>
    </dgm:pt>
    <dgm:pt modelId="{22848063-0286-4949-AF31-E63F525A915C}" type="parTrans" cxnId="{4CD12D3C-35F8-4636-8264-03489FF6FFB5}">
      <dgm:prSet/>
      <dgm:spPr/>
      <dgm:t>
        <a:bodyPr/>
        <a:lstStyle/>
        <a:p>
          <a:endParaRPr lang="pt-BR"/>
        </a:p>
      </dgm:t>
    </dgm:pt>
    <dgm:pt modelId="{EE7641D5-55DE-46F8-BA05-F3CD8D58E2A3}" type="sibTrans" cxnId="{4CD12D3C-35F8-4636-8264-03489FF6FFB5}">
      <dgm:prSet/>
      <dgm:spPr/>
      <dgm:t>
        <a:bodyPr/>
        <a:lstStyle/>
        <a:p>
          <a:endParaRPr lang="pt-BR"/>
        </a:p>
      </dgm:t>
    </dgm:pt>
    <dgm:pt modelId="{D7C1156C-9C07-4E50-80F7-67A8EFD3046D}">
      <dgm:prSet phldrT="[Texto]"/>
      <dgm:spPr/>
      <dgm:t>
        <a:bodyPr/>
        <a:lstStyle/>
        <a:p>
          <a:r>
            <a:rPr lang="pt-BR" dirty="0"/>
            <a:t>TIRAR CNPJ</a:t>
          </a:r>
        </a:p>
      </dgm:t>
    </dgm:pt>
    <dgm:pt modelId="{D07D2047-5F62-4C5C-B0E6-CDE83FB95D4D}" type="parTrans" cxnId="{C1CB4253-5B5B-4B2A-8C39-3805B00B47D1}">
      <dgm:prSet/>
      <dgm:spPr/>
      <dgm:t>
        <a:bodyPr/>
        <a:lstStyle/>
        <a:p>
          <a:endParaRPr lang="pt-BR"/>
        </a:p>
      </dgm:t>
    </dgm:pt>
    <dgm:pt modelId="{A5A7E504-1086-420A-8667-81D8222A50DF}" type="sibTrans" cxnId="{C1CB4253-5B5B-4B2A-8C39-3805B00B47D1}">
      <dgm:prSet/>
      <dgm:spPr/>
      <dgm:t>
        <a:bodyPr/>
        <a:lstStyle/>
        <a:p>
          <a:endParaRPr lang="pt-BR"/>
        </a:p>
      </dgm:t>
    </dgm:pt>
    <dgm:pt modelId="{81AA072F-FDE7-4121-907F-AE5A3294D96E}" type="pres">
      <dgm:prSet presAssocID="{30ED5881-3F2A-4DA3-9432-BA0C65F209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8F9D0A4-1C46-4952-8BD6-C30C8F159030}" type="pres">
      <dgm:prSet presAssocID="{3D9CA20B-BAE6-4C21-8CC9-97E7640CF72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66790B-5D39-43A5-AF44-49E8C36A7739}" type="pres">
      <dgm:prSet presAssocID="{3D9CA20B-BAE6-4C21-8CC9-97E7640CF725}" presName="gear1srcNode" presStyleLbl="node1" presStyleIdx="0" presStyleCnt="3"/>
      <dgm:spPr/>
      <dgm:t>
        <a:bodyPr/>
        <a:lstStyle/>
        <a:p>
          <a:endParaRPr lang="pt-BR"/>
        </a:p>
      </dgm:t>
    </dgm:pt>
    <dgm:pt modelId="{7B35EE4A-5348-4FBB-A79E-50424B653E7F}" type="pres">
      <dgm:prSet presAssocID="{3D9CA20B-BAE6-4C21-8CC9-97E7640CF725}" presName="gear1dstNode" presStyleLbl="node1" presStyleIdx="0" presStyleCnt="3"/>
      <dgm:spPr/>
      <dgm:t>
        <a:bodyPr/>
        <a:lstStyle/>
        <a:p>
          <a:endParaRPr lang="pt-BR"/>
        </a:p>
      </dgm:t>
    </dgm:pt>
    <dgm:pt modelId="{18B7A5A7-70F0-4400-BDD0-B24E1A5AEAC2}" type="pres">
      <dgm:prSet presAssocID="{6EDA1CFD-4186-4B06-B50C-640885FB3AE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FECEDD-A68E-4D64-936C-2F8D436BBABB}" type="pres">
      <dgm:prSet presAssocID="{6EDA1CFD-4186-4B06-B50C-640885FB3AEC}" presName="gear2srcNode" presStyleLbl="node1" presStyleIdx="1" presStyleCnt="3"/>
      <dgm:spPr/>
      <dgm:t>
        <a:bodyPr/>
        <a:lstStyle/>
        <a:p>
          <a:endParaRPr lang="pt-BR"/>
        </a:p>
      </dgm:t>
    </dgm:pt>
    <dgm:pt modelId="{0C0D00F9-AE9F-419F-8549-7F02AD493DE2}" type="pres">
      <dgm:prSet presAssocID="{6EDA1CFD-4186-4B06-B50C-640885FB3AEC}" presName="gear2dstNode" presStyleLbl="node1" presStyleIdx="1" presStyleCnt="3"/>
      <dgm:spPr/>
      <dgm:t>
        <a:bodyPr/>
        <a:lstStyle/>
        <a:p>
          <a:endParaRPr lang="pt-BR"/>
        </a:p>
      </dgm:t>
    </dgm:pt>
    <dgm:pt modelId="{6CE958B2-5D1A-4ACF-BCBB-64FE4EC3925B}" type="pres">
      <dgm:prSet presAssocID="{D7C1156C-9C07-4E50-80F7-67A8EFD3046D}" presName="gear3" presStyleLbl="node1" presStyleIdx="2" presStyleCnt="3"/>
      <dgm:spPr/>
      <dgm:t>
        <a:bodyPr/>
        <a:lstStyle/>
        <a:p>
          <a:endParaRPr lang="pt-BR"/>
        </a:p>
      </dgm:t>
    </dgm:pt>
    <dgm:pt modelId="{797768C7-A57B-434A-9F2C-D00E69D9481D}" type="pres">
      <dgm:prSet presAssocID="{D7C1156C-9C07-4E50-80F7-67A8EFD3046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4935F3-DF0D-45FB-B801-268C467AEC03}" type="pres">
      <dgm:prSet presAssocID="{D7C1156C-9C07-4E50-80F7-67A8EFD3046D}" presName="gear3srcNode" presStyleLbl="node1" presStyleIdx="2" presStyleCnt="3"/>
      <dgm:spPr/>
      <dgm:t>
        <a:bodyPr/>
        <a:lstStyle/>
        <a:p>
          <a:endParaRPr lang="pt-BR"/>
        </a:p>
      </dgm:t>
    </dgm:pt>
    <dgm:pt modelId="{428E095B-A34E-4C41-A872-E68C19C0720D}" type="pres">
      <dgm:prSet presAssocID="{D7C1156C-9C07-4E50-80F7-67A8EFD3046D}" presName="gear3dstNode" presStyleLbl="node1" presStyleIdx="2" presStyleCnt="3"/>
      <dgm:spPr/>
      <dgm:t>
        <a:bodyPr/>
        <a:lstStyle/>
        <a:p>
          <a:endParaRPr lang="pt-BR"/>
        </a:p>
      </dgm:t>
    </dgm:pt>
    <dgm:pt modelId="{3748C3F6-BE89-43DA-BE49-03F6A1A145D0}" type="pres">
      <dgm:prSet presAssocID="{E82CC387-E463-4B7F-88AF-A8D895D1072E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3B260D55-F372-46DB-BF8B-FC49AE6CDC85}" type="pres">
      <dgm:prSet presAssocID="{EE7641D5-55DE-46F8-BA05-F3CD8D58E2A3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CEC8C0B-BD14-44D4-88D6-C5F7FA6A99C0}" type="pres">
      <dgm:prSet presAssocID="{A5A7E504-1086-420A-8667-81D8222A50DF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458082FD-FF16-4908-8540-63C049132290}" type="presOf" srcId="{D7C1156C-9C07-4E50-80F7-67A8EFD3046D}" destId="{824935F3-DF0D-45FB-B801-268C467AEC03}" srcOrd="2" destOrd="0" presId="urn:microsoft.com/office/officeart/2005/8/layout/gear1"/>
    <dgm:cxn modelId="{45FA8859-C47F-4F2B-8522-EAF8ECB0FB10}" type="presOf" srcId="{D7C1156C-9C07-4E50-80F7-67A8EFD3046D}" destId="{6CE958B2-5D1A-4ACF-BCBB-64FE4EC3925B}" srcOrd="0" destOrd="0" presId="urn:microsoft.com/office/officeart/2005/8/layout/gear1"/>
    <dgm:cxn modelId="{D8D71A03-E1A3-4A95-8750-2819AC240940}" type="presOf" srcId="{6EDA1CFD-4186-4B06-B50C-640885FB3AEC}" destId="{18B7A5A7-70F0-4400-BDD0-B24E1A5AEAC2}" srcOrd="0" destOrd="0" presId="urn:microsoft.com/office/officeart/2005/8/layout/gear1"/>
    <dgm:cxn modelId="{B8DBB886-C4D3-4DD1-9034-C04150E9600A}" type="presOf" srcId="{A5A7E504-1086-420A-8667-81D8222A50DF}" destId="{0CEC8C0B-BD14-44D4-88D6-C5F7FA6A99C0}" srcOrd="0" destOrd="0" presId="urn:microsoft.com/office/officeart/2005/8/layout/gear1"/>
    <dgm:cxn modelId="{0290ED8A-811B-42C9-984C-99C0CAFBF4F1}" type="presOf" srcId="{3D9CA20B-BAE6-4C21-8CC9-97E7640CF725}" destId="{E066790B-5D39-43A5-AF44-49E8C36A7739}" srcOrd="1" destOrd="0" presId="urn:microsoft.com/office/officeart/2005/8/layout/gear1"/>
    <dgm:cxn modelId="{961283C6-0A53-4605-A7B8-D8D6639F69F4}" type="presOf" srcId="{D7C1156C-9C07-4E50-80F7-67A8EFD3046D}" destId="{797768C7-A57B-434A-9F2C-D00E69D9481D}" srcOrd="1" destOrd="0" presId="urn:microsoft.com/office/officeart/2005/8/layout/gear1"/>
    <dgm:cxn modelId="{A886B029-6E1C-4459-B6FC-53168A2CBBA1}" type="presOf" srcId="{30ED5881-3F2A-4DA3-9432-BA0C65F2092F}" destId="{81AA072F-FDE7-4121-907F-AE5A3294D96E}" srcOrd="0" destOrd="0" presId="urn:microsoft.com/office/officeart/2005/8/layout/gear1"/>
    <dgm:cxn modelId="{29286959-CF9F-47CA-9815-986A939A1C3C}" type="presOf" srcId="{E82CC387-E463-4B7F-88AF-A8D895D1072E}" destId="{3748C3F6-BE89-43DA-BE49-03F6A1A145D0}" srcOrd="0" destOrd="0" presId="urn:microsoft.com/office/officeart/2005/8/layout/gear1"/>
    <dgm:cxn modelId="{BE90D271-A0F6-4431-B8C1-770F193E8B03}" type="presOf" srcId="{3D9CA20B-BAE6-4C21-8CC9-97E7640CF725}" destId="{F8F9D0A4-1C46-4952-8BD6-C30C8F159030}" srcOrd="0" destOrd="0" presId="urn:microsoft.com/office/officeart/2005/8/layout/gear1"/>
    <dgm:cxn modelId="{CF75CD86-D060-43DD-8368-1829C6A762E6}" type="presOf" srcId="{3D9CA20B-BAE6-4C21-8CC9-97E7640CF725}" destId="{7B35EE4A-5348-4FBB-A79E-50424B653E7F}" srcOrd="2" destOrd="0" presId="urn:microsoft.com/office/officeart/2005/8/layout/gear1"/>
    <dgm:cxn modelId="{C1CB4253-5B5B-4B2A-8C39-3805B00B47D1}" srcId="{30ED5881-3F2A-4DA3-9432-BA0C65F2092F}" destId="{D7C1156C-9C07-4E50-80F7-67A8EFD3046D}" srcOrd="2" destOrd="0" parTransId="{D07D2047-5F62-4C5C-B0E6-CDE83FB95D4D}" sibTransId="{A5A7E504-1086-420A-8667-81D8222A50DF}"/>
    <dgm:cxn modelId="{153DE334-1088-4E6F-A7CE-A9276239B6C6}" type="presOf" srcId="{6EDA1CFD-4186-4B06-B50C-640885FB3AEC}" destId="{0C0D00F9-AE9F-419F-8549-7F02AD493DE2}" srcOrd="2" destOrd="0" presId="urn:microsoft.com/office/officeart/2005/8/layout/gear1"/>
    <dgm:cxn modelId="{8F365A58-B831-45AB-8A78-A132EE9262CA}" type="presOf" srcId="{6EDA1CFD-4186-4B06-B50C-640885FB3AEC}" destId="{D2FECEDD-A68E-4D64-936C-2F8D436BBABB}" srcOrd="1" destOrd="0" presId="urn:microsoft.com/office/officeart/2005/8/layout/gear1"/>
    <dgm:cxn modelId="{B42EEF02-A415-4481-9492-F560F7B966B5}" type="presOf" srcId="{EE7641D5-55DE-46F8-BA05-F3CD8D58E2A3}" destId="{3B260D55-F372-46DB-BF8B-FC49AE6CDC85}" srcOrd="0" destOrd="0" presId="urn:microsoft.com/office/officeart/2005/8/layout/gear1"/>
    <dgm:cxn modelId="{48118B10-EA55-4FC7-8FE0-05698DBC226F}" srcId="{30ED5881-3F2A-4DA3-9432-BA0C65F2092F}" destId="{3D9CA20B-BAE6-4C21-8CC9-97E7640CF725}" srcOrd="0" destOrd="0" parTransId="{88A36B1E-B01B-4BFD-B7F0-8F2D18EFE4A6}" sibTransId="{E82CC387-E463-4B7F-88AF-A8D895D1072E}"/>
    <dgm:cxn modelId="{4CD12D3C-35F8-4636-8264-03489FF6FFB5}" srcId="{30ED5881-3F2A-4DA3-9432-BA0C65F2092F}" destId="{6EDA1CFD-4186-4B06-B50C-640885FB3AEC}" srcOrd="1" destOrd="0" parTransId="{22848063-0286-4949-AF31-E63F525A915C}" sibTransId="{EE7641D5-55DE-46F8-BA05-F3CD8D58E2A3}"/>
    <dgm:cxn modelId="{8D6D448E-76E9-4543-BCB1-E97239995B22}" type="presOf" srcId="{D7C1156C-9C07-4E50-80F7-67A8EFD3046D}" destId="{428E095B-A34E-4C41-A872-E68C19C0720D}" srcOrd="3" destOrd="0" presId="urn:microsoft.com/office/officeart/2005/8/layout/gear1"/>
    <dgm:cxn modelId="{E20AA216-B497-4F31-B9CB-95044A547498}" type="presParOf" srcId="{81AA072F-FDE7-4121-907F-AE5A3294D96E}" destId="{F8F9D0A4-1C46-4952-8BD6-C30C8F159030}" srcOrd="0" destOrd="0" presId="urn:microsoft.com/office/officeart/2005/8/layout/gear1"/>
    <dgm:cxn modelId="{D9CB2143-C7FB-4681-8405-B31D797F4BA7}" type="presParOf" srcId="{81AA072F-FDE7-4121-907F-AE5A3294D96E}" destId="{E066790B-5D39-43A5-AF44-49E8C36A7739}" srcOrd="1" destOrd="0" presId="urn:microsoft.com/office/officeart/2005/8/layout/gear1"/>
    <dgm:cxn modelId="{AB22A8BD-7F8A-4851-A2C2-B91459F5326A}" type="presParOf" srcId="{81AA072F-FDE7-4121-907F-AE5A3294D96E}" destId="{7B35EE4A-5348-4FBB-A79E-50424B653E7F}" srcOrd="2" destOrd="0" presId="urn:microsoft.com/office/officeart/2005/8/layout/gear1"/>
    <dgm:cxn modelId="{0664F837-D165-4D0C-AC42-856E78CAD34D}" type="presParOf" srcId="{81AA072F-FDE7-4121-907F-AE5A3294D96E}" destId="{18B7A5A7-70F0-4400-BDD0-B24E1A5AEAC2}" srcOrd="3" destOrd="0" presId="urn:microsoft.com/office/officeart/2005/8/layout/gear1"/>
    <dgm:cxn modelId="{0B52ED0C-798E-4FE6-8735-A720D7225720}" type="presParOf" srcId="{81AA072F-FDE7-4121-907F-AE5A3294D96E}" destId="{D2FECEDD-A68E-4D64-936C-2F8D436BBABB}" srcOrd="4" destOrd="0" presId="urn:microsoft.com/office/officeart/2005/8/layout/gear1"/>
    <dgm:cxn modelId="{D3BB62EE-0B50-4AC0-BB50-F94762163208}" type="presParOf" srcId="{81AA072F-FDE7-4121-907F-AE5A3294D96E}" destId="{0C0D00F9-AE9F-419F-8549-7F02AD493DE2}" srcOrd="5" destOrd="0" presId="urn:microsoft.com/office/officeart/2005/8/layout/gear1"/>
    <dgm:cxn modelId="{B09BCDCC-4A54-46FD-9052-2C7D818ADA4B}" type="presParOf" srcId="{81AA072F-FDE7-4121-907F-AE5A3294D96E}" destId="{6CE958B2-5D1A-4ACF-BCBB-64FE4EC3925B}" srcOrd="6" destOrd="0" presId="urn:microsoft.com/office/officeart/2005/8/layout/gear1"/>
    <dgm:cxn modelId="{C7B44F3D-330C-4BA6-BE01-422BCC679C7E}" type="presParOf" srcId="{81AA072F-FDE7-4121-907F-AE5A3294D96E}" destId="{797768C7-A57B-434A-9F2C-D00E69D9481D}" srcOrd="7" destOrd="0" presId="urn:microsoft.com/office/officeart/2005/8/layout/gear1"/>
    <dgm:cxn modelId="{070A9D03-88BA-4A6B-AB10-8C747CC14410}" type="presParOf" srcId="{81AA072F-FDE7-4121-907F-AE5A3294D96E}" destId="{824935F3-DF0D-45FB-B801-268C467AEC03}" srcOrd="8" destOrd="0" presId="urn:microsoft.com/office/officeart/2005/8/layout/gear1"/>
    <dgm:cxn modelId="{C4B1CE74-09BD-4F30-B5A6-E678DC5FBFF8}" type="presParOf" srcId="{81AA072F-FDE7-4121-907F-AE5A3294D96E}" destId="{428E095B-A34E-4C41-A872-E68C19C0720D}" srcOrd="9" destOrd="0" presId="urn:microsoft.com/office/officeart/2005/8/layout/gear1"/>
    <dgm:cxn modelId="{91A182F6-ABB5-4E6F-914D-32BF70FC9D43}" type="presParOf" srcId="{81AA072F-FDE7-4121-907F-AE5A3294D96E}" destId="{3748C3F6-BE89-43DA-BE49-03F6A1A145D0}" srcOrd="10" destOrd="0" presId="urn:microsoft.com/office/officeart/2005/8/layout/gear1"/>
    <dgm:cxn modelId="{5AB478D7-AFDF-4DF0-BB5F-14B67D313ED7}" type="presParOf" srcId="{81AA072F-FDE7-4121-907F-AE5A3294D96E}" destId="{3B260D55-F372-46DB-BF8B-FC49AE6CDC85}" srcOrd="11" destOrd="0" presId="urn:microsoft.com/office/officeart/2005/8/layout/gear1"/>
    <dgm:cxn modelId="{CFBC47EA-56B1-45BC-B76B-EE1B4E5557E4}" type="presParOf" srcId="{81AA072F-FDE7-4121-907F-AE5A3294D96E}" destId="{0CEC8C0B-BD14-44D4-88D6-C5F7FA6A99C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26F3A-4B8B-4DB5-BEB3-EBB393E8EBD6}">
      <dsp:nvSpPr>
        <dsp:cNvPr id="0" name=""/>
        <dsp:cNvSpPr/>
      </dsp:nvSpPr>
      <dsp:spPr>
        <a:xfrm>
          <a:off x="-3681963" y="-565703"/>
          <a:ext cx="4388983" cy="4388983"/>
        </a:xfrm>
        <a:prstGeom prst="blockArc">
          <a:avLst>
            <a:gd name="adj1" fmla="val 18900000"/>
            <a:gd name="adj2" fmla="val 2700000"/>
            <a:gd name="adj3" fmla="val 4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8E7E6-1FB9-447E-89F2-AC7CBEFD281B}">
      <dsp:nvSpPr>
        <dsp:cNvPr id="0" name=""/>
        <dsp:cNvSpPr/>
      </dsp:nvSpPr>
      <dsp:spPr>
        <a:xfrm>
          <a:off x="454656" y="325757"/>
          <a:ext cx="5614768" cy="6515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1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900" kern="1200" dirty="0">
              <a:solidFill>
                <a:srgbClr val="000000"/>
              </a:solidFill>
              <a:latin typeface="Calibri" panose="020F0502020204030204" pitchFamily="34" charset="0"/>
            </a:rPr>
            <a:t>DRAP – Demonstrativos de Regularidade de Atos Partidários;</a:t>
          </a:r>
          <a:endParaRPr lang="pt-BR" sz="1900" kern="1200" dirty="0"/>
        </a:p>
      </dsp:txBody>
      <dsp:txXfrm>
        <a:off x="454656" y="325757"/>
        <a:ext cx="5614768" cy="651515"/>
      </dsp:txXfrm>
    </dsp:sp>
    <dsp:sp modelId="{3E0D4E93-3F8A-422E-B067-6336F0B9245E}">
      <dsp:nvSpPr>
        <dsp:cNvPr id="0" name=""/>
        <dsp:cNvSpPr/>
      </dsp:nvSpPr>
      <dsp:spPr>
        <a:xfrm>
          <a:off x="47459" y="244318"/>
          <a:ext cx="814394" cy="814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B95FE-8A8C-46FF-AD56-3B0863661945}">
      <dsp:nvSpPr>
        <dsp:cNvPr id="0" name=""/>
        <dsp:cNvSpPr/>
      </dsp:nvSpPr>
      <dsp:spPr>
        <a:xfrm>
          <a:off x="691482" y="1303030"/>
          <a:ext cx="5377942" cy="6515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1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900" kern="1200">
              <a:solidFill>
                <a:srgbClr val="000000"/>
              </a:solidFill>
              <a:latin typeface="Calibri" panose="020F0502020204030204" pitchFamily="34" charset="0"/>
            </a:rPr>
            <a:t>RRC – Requerimento de Registro de Candidatura;</a:t>
          </a:r>
          <a:endParaRPr lang="pt-BR" altLang="pt-BR" sz="1900" kern="1200" dirty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691482" y="1303030"/>
        <a:ext cx="5377942" cy="651515"/>
      </dsp:txXfrm>
    </dsp:sp>
    <dsp:sp modelId="{2955F60E-CBC2-4948-8340-E4E2FCB7FEB9}">
      <dsp:nvSpPr>
        <dsp:cNvPr id="0" name=""/>
        <dsp:cNvSpPr/>
      </dsp:nvSpPr>
      <dsp:spPr>
        <a:xfrm>
          <a:off x="284284" y="1221591"/>
          <a:ext cx="814394" cy="814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1C10F-3E4B-48A0-AC3C-784339A6A61E}">
      <dsp:nvSpPr>
        <dsp:cNvPr id="0" name=""/>
        <dsp:cNvSpPr/>
      </dsp:nvSpPr>
      <dsp:spPr>
        <a:xfrm>
          <a:off x="454656" y="2280303"/>
          <a:ext cx="5614768" cy="6515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1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900" kern="1200">
              <a:solidFill>
                <a:srgbClr val="000000"/>
              </a:solidFill>
              <a:latin typeface="Calibri" panose="020F0502020204030204" pitchFamily="34" charset="0"/>
            </a:rPr>
            <a:t>RRCI- Requerimento de Registro de Candidatura Individual. </a:t>
          </a:r>
          <a:endParaRPr lang="pt-BR" altLang="pt-BR" sz="1900" kern="1200" dirty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54656" y="2280303"/>
        <a:ext cx="5614768" cy="651515"/>
      </dsp:txXfrm>
    </dsp:sp>
    <dsp:sp modelId="{43EEBCE4-1F5C-4709-A776-7274A7A6E182}">
      <dsp:nvSpPr>
        <dsp:cNvPr id="0" name=""/>
        <dsp:cNvSpPr/>
      </dsp:nvSpPr>
      <dsp:spPr>
        <a:xfrm>
          <a:off x="51490" y="2198864"/>
          <a:ext cx="806331" cy="814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D47A0-2D41-43FF-B5EF-340B3B233710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1A9BB-5990-4B81-97F8-F9CD84B43B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237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5D1FA1-C8C6-41C0-9C62-8F2F166FC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22F778A-312C-42B2-BA96-95556E1F6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AB2CDA0-E5F6-4BDD-92F8-70287A87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3D8C7D6-DE13-441C-B534-F5ECAB1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AA2ED18-5674-4EA3-90D1-E0111285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186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147C44-0231-43AD-AA24-9EB223D9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81B181C-7F86-41E6-9E6F-3E82CB966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379CEB-DA0F-4CBE-9C05-ED9095BB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9FB3E17-675A-4888-AEDF-21BF680D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9D5403-249C-417D-ADC2-BC59576C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061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840799C-3DDF-483D-83EE-19E487B09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339B75A-C52C-4CB2-A0B1-A9BA3C902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FB9A67-8B8A-4B25-860D-FC0A6987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6CD7752-F73E-4F36-9ABF-A750190C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C0EFF1-3625-4EBC-B800-E4B50349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407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8F3B48-C6D3-4CFE-B3B9-43A93BCF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913D91B-0521-40AF-8CF8-A11567F4D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9FE47FD-266E-45F2-AE19-68A71714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05936F-25A5-4116-9603-A85F6ED7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9147BA4-AC15-4139-83F1-0098B9E8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20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D05973-AA64-46C2-9054-63540F89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CAE8355-5E10-46CB-8E6E-C4EFF35A2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61FCD7-2E99-4F31-8F6C-CB36940D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A97615-99AC-4BFA-95C3-5E41482F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28308B5-EE50-47C8-863A-EA2C49A8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598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1DDE42-658B-4393-9A5A-08F59D78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358273-CF67-4E4F-958C-4C00ECB3F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EF08341-373A-4F02-BB9C-B4736599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ACB8257-3D26-4115-8B41-E36B3DA4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D2DF20F-62F0-400A-90AB-4409FE49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CC8A4F7-E83F-4AFA-A7B6-C764DCE2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947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E68BFC-DC21-4A06-BCDA-4DAEB914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2A78189-E25A-42A4-A0F1-664C6E11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3FDA26-11B0-44B5-8CE6-7B72C05DD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A75092E-C7A1-4312-B45F-1C88F4CAD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65C78AD-5556-4EB2-8C4B-86A7EEFA1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A7035DD-F0EE-40DC-BE07-D7585FBA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23B71AFE-2986-4A80-8403-17277E22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820C714-56CE-463B-8353-721A3865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848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2226EE-7E2B-4BA9-BFC5-0D248EC6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A5E45AC-10DF-403C-9FED-BC535AEF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BE6F611-6984-48B2-8DB2-206C2C68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20FA988-FEA7-4906-843E-3FDB0753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921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8BF8B39-EA41-47B0-A520-8758F56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BF71DDD-EA37-4755-96DF-BE9E7508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A71FF8B-52F0-405B-BEC3-D292F762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702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29E38-6D1E-47BD-83A5-296C4F8D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63472A0-E04B-43A0-B9F7-3B8B55CE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415344C-BA56-440D-B815-6C482F3E6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0F74736-41D0-4E27-9E29-9988281A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E6AC5D2-2EC5-45BC-94D3-0CED5457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59171D4-0327-488F-9D0D-E6B684CC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4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064664-8CDE-469F-AEC5-25F6B45D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4433E86-5A0F-42BC-8296-A548E96A6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543CBF3-BC0C-440F-B9B4-634B370BA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CDB7061-4BE8-41B0-A10B-B978D508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C76F95D-B6B0-4E96-AF5F-5DE6ABDE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A2A2F7D-F931-42E9-BFCF-68974B68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392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0CDD3F3-1954-4CB1-AB7C-EB3F584F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42CFD39-61F9-415B-86A1-8D775A47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DABC6F4-8F5A-47BC-A837-23C984F0B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3F306E7-6691-4874-8FD5-DD132EDEC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2AE062F-17FE-44B5-A9E5-09F80D926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9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e.jus.br/partidos/partidos-politicos/informacoes-partidarias/modulo-consulta-sgip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eceita.fazenda.gov.br/Aplicacoes/ATSDR/procuracoesrfb/controlador/controlePrincipal.asp?acao=telaInicia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je.tre-pr.jus.br:8443/pje-web/Push/loginPush.sea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lacar&#10;&#10;Descrição gerada automaticamente">
            <a:extLst>
              <a:ext uri="{FF2B5EF4-FFF2-40B4-BE49-F238E27FC236}">
                <a16:creationId xmlns:a16="http://schemas.microsoft.com/office/drawing/2014/main" xmlns="" id="{BC2BB8E4-959B-468D-B826-6868CAA53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10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2441359" y="1006394"/>
            <a:ext cx="880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CANDex - MÓDULO EXTERNO DO SISTEMA DE CANDIDATURAS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329690" y="1287743"/>
            <a:ext cx="11532359" cy="128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uso do CANDex – Módulo Externo do Sistema de Candidaturas – é obrigatório por partidos, coligações e candidatos que pretendam concorrer nas eleições de 2020 – de acordo com a resolução TSE n.º 23.609/2019, art. n.º 19.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FD23102-1571-491F-8FA4-0F9C22413B6F}"/>
              </a:ext>
            </a:extLst>
          </p:cNvPr>
          <p:cNvSpPr txBox="1"/>
          <p:nvPr/>
        </p:nvSpPr>
        <p:spPr>
          <a:xfrm>
            <a:off x="329690" y="2517684"/>
            <a:ext cx="11327907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Os partidos políticos e as coligações solicitarão ao Tribunal Regional Eleitoral competente o registro de seus candidatos até as 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 horas do dia 26 de setembro de 2020</a:t>
            </a:r>
            <a:r>
              <a:rPr lang="pt-BR" sz="18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52772DD-FDEF-4383-8D31-0FCAD56DFF67}"/>
              </a:ext>
            </a:extLst>
          </p:cNvPr>
          <p:cNvSpPr txBox="1"/>
          <p:nvPr/>
        </p:nvSpPr>
        <p:spPr>
          <a:xfrm>
            <a:off x="356323" y="3398062"/>
            <a:ext cx="11505726" cy="211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 Chave de Acesso para o CANDex é gerada no SGIP e este faz análise da situação do Partido, tanto no TSE como na Receita Federal. Não permitirá que seja gerado a chave de acesso nos seguintes casos: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ÓRGÃOS PARTIDÁRIOS SUSPENSOS, NÃO VIGENTES E SEM CNPJ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, portanto os partidos que estiverem nestas situações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não poderão participar das eleições 2020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7F184EA-623B-4DB9-8C33-9464A43CAB7C}"/>
              </a:ext>
            </a:extLst>
          </p:cNvPr>
          <p:cNvSpPr txBox="1"/>
          <p:nvPr/>
        </p:nvSpPr>
        <p:spPr>
          <a:xfrm>
            <a:off x="356323" y="5482274"/>
            <a:ext cx="718969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SGIP</a:t>
            </a:r>
            <a:r>
              <a:rPr lang="pt-BR" dirty="0"/>
              <a:t> – SISTEMA DE GERENCIAMENTO  DE INFORMAÇÕES PARTIDÁRIAS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4978985-085C-4D43-B65A-F37C41F1991D}"/>
              </a:ext>
            </a:extLst>
          </p:cNvPr>
          <p:cNvSpPr txBox="1"/>
          <p:nvPr/>
        </p:nvSpPr>
        <p:spPr>
          <a:xfrm>
            <a:off x="280756" y="5970046"/>
            <a:ext cx="9363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http://www.tse.jus.br/partidos/partidos-politicos/informacoes-partidarias/modulo-consulta-sgip3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5179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2481308" y="1011401"/>
            <a:ext cx="880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CANDex - MÓDULO EXTERNO DO SISTEMA DE CANDIDATURAS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23B1C61-6670-40C8-BC00-7871B23AF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9" y="62264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pt-BR" altLang="pt-BR" sz="2200">
              <a:ea typeface="Verdana" panose="020B060403050404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7FBDE0AC-7470-4CEB-9242-63CB8E617E8A}"/>
              </a:ext>
            </a:extLst>
          </p:cNvPr>
          <p:cNvGrpSpPr/>
          <p:nvPr/>
        </p:nvGrpSpPr>
        <p:grpSpPr>
          <a:xfrm>
            <a:off x="1295600" y="2071103"/>
            <a:ext cx="2696832" cy="1093450"/>
            <a:chOff x="1487861" y="1808750"/>
            <a:chExt cx="2696832" cy="109345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0820CA4F-6135-4E1E-B5C4-82623D2913AF}"/>
                </a:ext>
              </a:extLst>
            </p:cNvPr>
            <p:cNvSpPr/>
            <p:nvPr/>
          </p:nvSpPr>
          <p:spPr>
            <a:xfrm>
              <a:off x="1487861" y="1902075"/>
              <a:ext cx="2017294" cy="1000125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9379A13A-568F-4556-9AC0-FE3F85E2DF72}"/>
                </a:ext>
              </a:extLst>
            </p:cNvPr>
            <p:cNvSpPr/>
            <p:nvPr/>
          </p:nvSpPr>
          <p:spPr>
            <a:xfrm>
              <a:off x="1847893" y="1808750"/>
              <a:ext cx="2336800" cy="769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a typeface="Verdana" panose="020B0604030504040204" pitchFamily="34" charset="0"/>
                  <a:cs typeface="Arial" pitchFamily="34" charset="0"/>
                </a:rPr>
                <a:t>CANDex</a:t>
              </a:r>
              <a:endParaRPr lang="pt-BR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Arial" pitchFamily="34" charset="0"/>
              </a:endParaRPr>
            </a:p>
          </p:txBody>
        </p:sp>
      </p:grpSp>
      <p:sp>
        <p:nvSpPr>
          <p:cNvPr id="10" name="Retângulo 12">
            <a:extLst>
              <a:ext uri="{FF2B5EF4-FFF2-40B4-BE49-F238E27FC236}">
                <a16:creationId xmlns:a16="http://schemas.microsoft.com/office/drawing/2014/main" xmlns="" id="{5DF19A12-2227-4698-AED1-1B2E9020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06" y="3101708"/>
            <a:ext cx="33710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altLang="pt-BR" sz="16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ctr"/>
            <a:r>
              <a:rPr lang="pt-BR" altLang="pt-BR" sz="1600" dirty="0">
                <a:solidFill>
                  <a:schemeClr val="tx1"/>
                </a:solidFill>
                <a:ea typeface="Verdana" panose="020B0604030504040204" pitchFamily="34" charset="0"/>
              </a:rPr>
              <a:t>É um sistema de candidaturas, cuja utilização é obrigatória para partidos políticos e coligações que desejam concorrem nas eleições municipais.</a:t>
            </a:r>
          </a:p>
        </p:txBody>
      </p:sp>
      <p:sp>
        <p:nvSpPr>
          <p:cNvPr id="12" name="Retângulo 28">
            <a:extLst>
              <a:ext uri="{FF2B5EF4-FFF2-40B4-BE49-F238E27FC236}">
                <a16:creationId xmlns:a16="http://schemas.microsoft.com/office/drawing/2014/main" xmlns="" id="{C3CFCB5E-FF0D-4400-A998-DD14A582F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" y="3441950"/>
            <a:ext cx="848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8C469491-E802-4AEB-8B63-D9B9704733EA}"/>
              </a:ext>
            </a:extLst>
          </p:cNvPr>
          <p:cNvGrpSpPr/>
          <p:nvPr/>
        </p:nvGrpSpPr>
        <p:grpSpPr>
          <a:xfrm>
            <a:off x="4632477" y="2164428"/>
            <a:ext cx="6111875" cy="3257577"/>
            <a:chOff x="3004271" y="2489277"/>
            <a:chExt cx="6111875" cy="3257577"/>
          </a:xfrm>
        </p:grpSpPr>
        <p:graphicFrame>
          <p:nvGraphicFramePr>
            <p:cNvPr id="15" name="Diagrama 14">
              <a:extLst>
                <a:ext uri="{FF2B5EF4-FFF2-40B4-BE49-F238E27FC236}">
                  <a16:creationId xmlns:a16="http://schemas.microsoft.com/office/drawing/2014/main" xmlns="" id="{A8F9A8AF-A762-407A-8D5E-EA1FE518EC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2977181794"/>
                </p:ext>
              </p:extLst>
            </p:nvPr>
          </p:nvGraphicFramePr>
          <p:xfrm>
            <a:off x="3004271" y="2489277"/>
            <a:ext cx="6111875" cy="32575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347A2AF0-DB73-434D-8A41-AB4C936C5D74}"/>
                </a:ext>
              </a:extLst>
            </p:cNvPr>
            <p:cNvSpPr txBox="1"/>
            <p:nvPr/>
          </p:nvSpPr>
          <p:spPr>
            <a:xfrm>
              <a:off x="3073722" y="4920901"/>
              <a:ext cx="805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tx1"/>
                  </a:solidFill>
                  <a:ea typeface="Verdana" panose="020B0604030504040204" pitchFamily="34" charset="0"/>
                </a:rPr>
                <a:t>RRCI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66D48B25-BC6E-4D6B-BD83-DBC9D19604D4}"/>
                </a:ext>
              </a:extLst>
            </p:cNvPr>
            <p:cNvSpPr txBox="1"/>
            <p:nvPr/>
          </p:nvSpPr>
          <p:spPr>
            <a:xfrm>
              <a:off x="3401666" y="3919351"/>
              <a:ext cx="805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tx1"/>
                  </a:solidFill>
                  <a:ea typeface="Verdana" panose="020B0604030504040204" pitchFamily="34" charset="0"/>
                </a:rPr>
                <a:t>RRC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6E723684-6400-4F54-B8CA-D88FB5135F95}"/>
                </a:ext>
              </a:extLst>
            </p:cNvPr>
            <p:cNvSpPr txBox="1"/>
            <p:nvPr/>
          </p:nvSpPr>
          <p:spPr>
            <a:xfrm>
              <a:off x="3041221" y="2946912"/>
              <a:ext cx="875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tx1"/>
                  </a:solidFill>
                  <a:ea typeface="Verdana" panose="020B0604030504040204" pitchFamily="34" charset="0"/>
                </a:rPr>
                <a:t>DRAP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4676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2481308" y="1011401"/>
            <a:ext cx="65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CONTAS BANCÁRIAS PARTIDOS E CANDIDATOS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23B1C61-6670-40C8-BC00-7871B23AF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9" y="62264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pt-BR" altLang="pt-BR" sz="2200">
              <a:ea typeface="Verdana" panose="020B0604030504040204" pitchFamily="34" charset="0"/>
            </a:endParaRPr>
          </a:p>
        </p:txBody>
      </p:sp>
      <p:sp>
        <p:nvSpPr>
          <p:cNvPr id="12" name="Retângulo 28">
            <a:extLst>
              <a:ext uri="{FF2B5EF4-FFF2-40B4-BE49-F238E27FC236}">
                <a16:creationId xmlns:a16="http://schemas.microsoft.com/office/drawing/2014/main" xmlns="" id="{C3CFCB5E-FF0D-4400-A998-DD14A582F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" y="3441950"/>
            <a:ext cx="848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5E78A4E-72B4-4165-9D5D-379BF882F471}"/>
              </a:ext>
            </a:extLst>
          </p:cNvPr>
          <p:cNvSpPr txBox="1"/>
          <p:nvPr/>
        </p:nvSpPr>
        <p:spPr>
          <a:xfrm>
            <a:off x="233039" y="1475458"/>
            <a:ext cx="1950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PARTIDOS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73B3714-EF32-4F27-89D3-1D38E17C4A6E}"/>
              </a:ext>
            </a:extLst>
          </p:cNvPr>
          <p:cNvSpPr txBox="1"/>
          <p:nvPr/>
        </p:nvSpPr>
        <p:spPr>
          <a:xfrm>
            <a:off x="606463" y="2109104"/>
            <a:ext cx="11156449" cy="422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CONTAS OBRIGATÓRIAS MESMO COMISSÕES PROVISÓRIAS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Portanto, mesmo sendo </a:t>
            </a:r>
            <a:r>
              <a:rPr lang="pt-BR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Comissão Provisória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há a necessidade de aberturas de contas bancárias: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Outros Recursos;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Doações para Campanha;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Fundo Partidário (FP); (</a:t>
            </a:r>
            <a:r>
              <a:rPr lang="pt-BR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 abre se forem receber recursos do FP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Fundo Partidários Mulheres; (Recebendo FP tem de transferir 30% para a Conta das Mulheres);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FEFC – Fundo Eleitoral; (</a:t>
            </a:r>
            <a:r>
              <a:rPr lang="pt-BR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forem receber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FEFC Mulheres; (Recebendo FEFC tem de transferir 30% para a Conta das Mulheres);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62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9" y="31098"/>
            <a:ext cx="12192000" cy="68668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2481308" y="1011401"/>
            <a:ext cx="65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CONTAS BANCÁRIAS PARTIDOS E CANDIDATOS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23B1C61-6670-40C8-BC00-7871B23AF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9" y="62264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pt-BR" altLang="pt-BR" sz="2200">
              <a:ea typeface="Verdana" panose="020B0604030504040204" pitchFamily="34" charset="0"/>
            </a:endParaRPr>
          </a:p>
        </p:txBody>
      </p:sp>
      <p:sp>
        <p:nvSpPr>
          <p:cNvPr id="12" name="Retângulo 28">
            <a:extLst>
              <a:ext uri="{FF2B5EF4-FFF2-40B4-BE49-F238E27FC236}">
                <a16:creationId xmlns:a16="http://schemas.microsoft.com/office/drawing/2014/main" xmlns="" id="{C3CFCB5E-FF0D-4400-A998-DD14A582F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" y="3441950"/>
            <a:ext cx="848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5AABAFB8-7247-4633-B8EB-5F31BE048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9900698"/>
              </p:ext>
            </p:extLst>
          </p:nvPr>
        </p:nvGraphicFramePr>
        <p:xfrm>
          <a:off x="1019381" y="1844418"/>
          <a:ext cx="5855520" cy="403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lchete Direito 10">
            <a:extLst>
              <a:ext uri="{FF2B5EF4-FFF2-40B4-BE49-F238E27FC236}">
                <a16:creationId xmlns:a16="http://schemas.microsoft.com/office/drawing/2014/main" xmlns="" id="{E584910C-1593-4118-9097-EB58F89AE395}"/>
              </a:ext>
            </a:extLst>
          </p:cNvPr>
          <p:cNvSpPr/>
          <p:nvPr/>
        </p:nvSpPr>
        <p:spPr>
          <a:xfrm>
            <a:off x="4438835" y="3151573"/>
            <a:ext cx="4394447" cy="1393794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3" name="Colchete Direito 12">
            <a:extLst>
              <a:ext uri="{FF2B5EF4-FFF2-40B4-BE49-F238E27FC236}">
                <a16:creationId xmlns:a16="http://schemas.microsoft.com/office/drawing/2014/main" xmlns="" id="{D110BD9D-1825-40B4-833F-05E6130BCEC7}"/>
              </a:ext>
            </a:extLst>
          </p:cNvPr>
          <p:cNvSpPr/>
          <p:nvPr/>
        </p:nvSpPr>
        <p:spPr>
          <a:xfrm>
            <a:off x="4208015" y="1882488"/>
            <a:ext cx="3994951" cy="102789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4" name="Colchete Direito 13">
            <a:extLst>
              <a:ext uri="{FF2B5EF4-FFF2-40B4-BE49-F238E27FC236}">
                <a16:creationId xmlns:a16="http://schemas.microsoft.com/office/drawing/2014/main" xmlns="" id="{8FF8C8A8-4894-47D2-A7FA-AD1EF4183304}"/>
              </a:ext>
            </a:extLst>
          </p:cNvPr>
          <p:cNvSpPr/>
          <p:nvPr/>
        </p:nvSpPr>
        <p:spPr>
          <a:xfrm>
            <a:off x="4367814" y="4745059"/>
            <a:ext cx="4465468" cy="10638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Caixa de Texto 20">
            <a:extLst>
              <a:ext uri="{FF2B5EF4-FFF2-40B4-BE49-F238E27FC236}">
                <a16:creationId xmlns:a16="http://schemas.microsoft.com/office/drawing/2014/main" xmlns="" id="{90BC9CE5-5113-4CE4-9274-13C647D2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8" y="2076874"/>
            <a:ext cx="1385594" cy="6365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Transferências somente entre elas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ixa de Texto 21">
            <a:extLst>
              <a:ext uri="{FF2B5EF4-FFF2-40B4-BE49-F238E27FC236}">
                <a16:creationId xmlns:a16="http://schemas.microsoft.com/office/drawing/2014/main" xmlns="" id="{8573191B-51ED-4920-B6DB-72B12A38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789" y="3484194"/>
            <a:ext cx="1452119" cy="76051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Transferências somente entre elas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aixa de Texto 23">
            <a:extLst>
              <a:ext uri="{FF2B5EF4-FFF2-40B4-BE49-F238E27FC236}">
                <a16:creationId xmlns:a16="http://schemas.microsoft.com/office/drawing/2014/main" xmlns="" id="{1E4925A1-3744-4F23-A2A5-9A33B3A2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156" y="4882577"/>
            <a:ext cx="1089025" cy="622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Transferências somente entre elas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79B7BA2B-7D50-4AAB-9C6D-1AD49B7B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0BBFC2C6-68D2-41BB-873A-C92FDFC7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9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906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9" y="8524"/>
            <a:ext cx="12192000" cy="68668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2481308" y="1011401"/>
            <a:ext cx="65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CONTAS BANCÁRIAS PARTIDOS E CANDIDATOS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23B1C61-6670-40C8-BC00-7871B23AF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9" y="62264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pt-BR" altLang="pt-BR" sz="2200">
              <a:ea typeface="Verdana" panose="020B0604030504040204" pitchFamily="34" charset="0"/>
            </a:endParaRPr>
          </a:p>
        </p:txBody>
      </p:sp>
      <p:sp>
        <p:nvSpPr>
          <p:cNvPr id="12" name="Retângulo 28">
            <a:extLst>
              <a:ext uri="{FF2B5EF4-FFF2-40B4-BE49-F238E27FC236}">
                <a16:creationId xmlns:a16="http://schemas.microsoft.com/office/drawing/2014/main" xmlns="" id="{C3CFCB5E-FF0D-4400-A998-DD14A582F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" y="3441950"/>
            <a:ext cx="848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79B7BA2B-7D50-4AAB-9C6D-1AD49B7B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0BBFC2C6-68D2-41BB-873A-C92FDFC7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9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0D89CFAA-FD71-4894-9F9B-5644732F2072}"/>
              </a:ext>
            </a:extLst>
          </p:cNvPr>
          <p:cNvSpPr txBox="1"/>
          <p:nvPr/>
        </p:nvSpPr>
        <p:spPr>
          <a:xfrm>
            <a:off x="1002250" y="1778178"/>
            <a:ext cx="10600865" cy="1698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Necessariamente, o candidato deve manter as seguintes contas bancárias: </a:t>
            </a:r>
          </a:p>
          <a:p>
            <a:pPr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a. doações para campanha “Nome Candidato – eleições 2020”; </a:t>
            </a:r>
          </a:p>
          <a:p>
            <a:pPr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b. Fundo Partidário “Nome Candidato - eleições 2020” 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receberem recursos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c. Fundo eleitoral – FEFC “nome Candidato – eleições 2020” 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receberem recursos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A6FFF0A3-0D28-4581-84F5-B62D7F60DED7}"/>
              </a:ext>
            </a:extLst>
          </p:cNvPr>
          <p:cNvSpPr txBox="1"/>
          <p:nvPr/>
        </p:nvSpPr>
        <p:spPr>
          <a:xfrm>
            <a:off x="350668" y="1389257"/>
            <a:ext cx="6169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CANDIDATOS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0CE2A8C1-1457-4170-8320-9611E078F427}"/>
              </a:ext>
            </a:extLst>
          </p:cNvPr>
          <p:cNvSpPr txBox="1"/>
          <p:nvPr/>
        </p:nvSpPr>
        <p:spPr>
          <a:xfrm>
            <a:off x="635295" y="3732815"/>
            <a:ext cx="10747117" cy="211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transferência de recursos deve ocorrer somente entre contas bancárias específicas, ou seja, da mesma natureza, mantendo-se a segregação original. 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Portanto, é vedada a transferência de recursos do Fundo Especial de Financiamento de Campanha (FEFC) para as contas “doações para campanha”, que, na prática, é “nome Candidato eleições 2020” e “Fundo Partidário” e vice-versa.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69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9" y="8524"/>
            <a:ext cx="12192000" cy="68668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2481308" y="1011401"/>
            <a:ext cx="65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CONTAS BANCÁRIAS PARTIDOS E CANDIDATOS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23B1C61-6670-40C8-BC00-7871B23AF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9" y="62264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pt-BR" altLang="pt-BR" sz="2200">
              <a:ea typeface="Verdana" panose="020B0604030504040204" pitchFamily="34" charset="0"/>
            </a:endParaRPr>
          </a:p>
        </p:txBody>
      </p:sp>
      <p:sp>
        <p:nvSpPr>
          <p:cNvPr id="12" name="Retângulo 28">
            <a:extLst>
              <a:ext uri="{FF2B5EF4-FFF2-40B4-BE49-F238E27FC236}">
                <a16:creationId xmlns:a16="http://schemas.microsoft.com/office/drawing/2014/main" xmlns="" id="{C3CFCB5E-FF0D-4400-A998-DD14A582F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" y="3441950"/>
            <a:ext cx="848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79B7BA2B-7D50-4AAB-9C6D-1AD49B7B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0BBFC2C6-68D2-41BB-873A-C92FDFC7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9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0D89CFAA-FD71-4894-9F9B-5644732F2072}"/>
              </a:ext>
            </a:extLst>
          </p:cNvPr>
          <p:cNvSpPr txBox="1"/>
          <p:nvPr/>
        </p:nvSpPr>
        <p:spPr>
          <a:xfrm>
            <a:off x="1002250" y="1778178"/>
            <a:ext cx="10600865" cy="1698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Necessariamente, o candidato deve manter as seguintes contas bancárias: </a:t>
            </a:r>
          </a:p>
          <a:p>
            <a:pPr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a. doações para campanha “Nome Candidato – eleições 2020”; </a:t>
            </a:r>
          </a:p>
          <a:p>
            <a:pPr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b. Fundo Partidário “Nome Candidato - eleições 2020” 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receberem recursos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c. Fundo eleitoral – FEFC “nome Candidato – eleições 2020” 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receberem recursos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A6FFF0A3-0D28-4581-84F5-B62D7F60DED7}"/>
              </a:ext>
            </a:extLst>
          </p:cNvPr>
          <p:cNvSpPr txBox="1"/>
          <p:nvPr/>
        </p:nvSpPr>
        <p:spPr>
          <a:xfrm>
            <a:off x="350668" y="1389257"/>
            <a:ext cx="6169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CANDIDATOS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0CE2A8C1-1457-4170-8320-9611E078F427}"/>
              </a:ext>
            </a:extLst>
          </p:cNvPr>
          <p:cNvSpPr txBox="1"/>
          <p:nvPr/>
        </p:nvSpPr>
        <p:spPr>
          <a:xfrm>
            <a:off x="635295" y="3732815"/>
            <a:ext cx="10747117" cy="211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transferência de recursos deve ocorrer somente entre contas bancárias específicas, ou seja, da mesma natureza, mantendo-se a segregação original. 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Portanto, é vedada a transferência de recursos do Fundo Especial de Financiamento de Campanha (FEFC) para as contas “doações para campanha”, que, na prática, é “nome Candidato eleições 2020” e “Fundo Partidário” e vice-versa.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4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24"/>
            <a:ext cx="12192000" cy="68668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1154097" y="1011401"/>
            <a:ext cx="1022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INICIO DE CAMPANHA – OBSERVAR REGRA PARA INICIAR AS DESPESAS 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23B1C61-6670-40C8-BC00-7871B23AF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9" y="62264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pt-BR" altLang="pt-BR" sz="2200">
              <a:ea typeface="Verdana" panose="020B0604030504040204" pitchFamily="34" charset="0"/>
            </a:endParaRPr>
          </a:p>
        </p:txBody>
      </p:sp>
      <p:sp>
        <p:nvSpPr>
          <p:cNvPr id="12" name="Retângulo 28">
            <a:extLst>
              <a:ext uri="{FF2B5EF4-FFF2-40B4-BE49-F238E27FC236}">
                <a16:creationId xmlns:a16="http://schemas.microsoft.com/office/drawing/2014/main" xmlns="" id="{C3CFCB5E-FF0D-4400-A998-DD14A582F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" y="3441950"/>
            <a:ext cx="848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just"/>
            <a:endParaRPr lang="pt-BR" altLang="pt-BR" sz="22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79B7BA2B-7D50-4AAB-9C6D-1AD49B7B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0BBFC2C6-68D2-41BB-873A-C92FDFC7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9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E5E9C656-BB82-40B9-A46C-0FF09D7FF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19744786"/>
              </p:ext>
            </p:extLst>
          </p:nvPr>
        </p:nvGraphicFramePr>
        <p:xfrm>
          <a:off x="2090774" y="1737441"/>
          <a:ext cx="7425678" cy="446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4073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207749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4181382" y="1017370"/>
            <a:ext cx="311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CNPJ DOS PARTIDOS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606271" y="1537027"/>
            <a:ext cx="109794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RAZÕES SOCIAIS DOS PARTIDOS NOS MUNICÍPIOS</a:t>
            </a: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Instrução Normativa RFB Nº 1863, de 27 de dezembro de 2018 </a:t>
            </a:r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SEQUENCIA: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NOME PARTIDO NACIONAL - CIDADE LOCAL DO PARTIDO - ESTADO – MUNICIPAL (OU ESTADUAL) </a:t>
            </a:r>
            <a:endParaRPr lang="pt-BR" sz="1800" b="1" i="0" u="none" strike="noStrike" baseline="0" dirty="0">
              <a:solidFill>
                <a:srgbClr val="211D1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igual sai na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DECLARAÇÃO DE CERTIDÃO PARTIDÁRIA (Certidão da Justiça Eleitoral)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D11F4AE-2609-4D48-AFE0-6EDE6CFC82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9327" y="3219469"/>
            <a:ext cx="5685987" cy="30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43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203850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4163626" y="1594451"/>
            <a:ext cx="311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CNPJ DOS PARTIDOS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2055359" y="2340849"/>
            <a:ext cx="98409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0" u="sng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ATIVIDADE ECONOMICA PRINCIPAL E NATUREZA JURÍDICA</a:t>
            </a: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ATIVIDADE ECONOMICA PRINCIPAL: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5600" algn="just"/>
            <a:endParaRPr lang="pt-BR" sz="1800" b="0" i="0" u="none" strike="noStrike" baseline="0" dirty="0">
              <a:solidFill>
                <a:srgbClr val="211D1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5600" algn="just"/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CNAE &gt; 94.92.8.00 - ATIVIDADES DE ORGANIZAÇÕES POLITICAS</a:t>
            </a:r>
          </a:p>
          <a:p>
            <a:pPr algn="l"/>
            <a:endParaRPr lang="pt-BR" dirty="0">
              <a:solidFill>
                <a:srgbClr val="211D1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pt-BR" sz="1800" b="1" i="0" u="none" strike="noStrike" baseline="0" dirty="0">
              <a:solidFill>
                <a:srgbClr val="211D1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NATUREZA JURIDICA: 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327-1 ORGÃO DE DIREÇÃO LOCAL DE PARTIDO POLITICO</a:t>
            </a:r>
          </a:p>
          <a:p>
            <a:pPr algn="just"/>
            <a:endParaRPr lang="pt-BR" b="1" dirty="0">
              <a:solidFill>
                <a:srgbClr val="211D1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pt-BR" b="1" dirty="0">
              <a:solidFill>
                <a:srgbClr val="211D1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74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71021" y="210455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4394446" y="1172029"/>
            <a:ext cx="311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CNPJ DOS PARTIDOS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363350" y="1751816"/>
            <a:ext cx="98409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0" u="sng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DECLARAÇÕES ACESSÓRIAS JUNTA A RFB</a:t>
            </a:r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t-BR" sz="180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Quando não se envia a RFB anualmente as DCTF, e GFIP sem movimento, o Cartão do CNPJ fica INATIVADO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pt-BR" b="1" dirty="0">
              <a:solidFill>
                <a:srgbClr val="211D1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8A6CDA8-95F0-4D25-B997-43FA5602BE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8387" y="2898756"/>
            <a:ext cx="9105949" cy="119340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46930AA-62E7-4DD9-9C76-713C12C1B91F}"/>
              </a:ext>
            </a:extLst>
          </p:cNvPr>
          <p:cNvSpPr txBox="1"/>
          <p:nvPr/>
        </p:nvSpPr>
        <p:spPr>
          <a:xfrm>
            <a:off x="737616" y="4401173"/>
            <a:ext cx="1071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Nessa circunstância o Partido </a:t>
            </a:r>
            <a:r>
              <a:rPr lang="pt-BR" b="1" u="sng" dirty="0">
                <a:latin typeface="Verdana" panose="020B0604030504040204" pitchFamily="34" charset="0"/>
                <a:ea typeface="Verdana" panose="020B0604030504040204" pitchFamily="34" charset="0"/>
              </a:rPr>
              <a:t>NÃO PODERÁ ABRIR CONTA BANCÁRIA.</a:t>
            </a:r>
            <a:endParaRPr lang="pt-B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D41A6A4-4261-4835-9002-172D2BE08407}"/>
              </a:ext>
            </a:extLst>
          </p:cNvPr>
          <p:cNvSpPr txBox="1"/>
          <p:nvPr/>
        </p:nvSpPr>
        <p:spPr>
          <a:xfrm>
            <a:off x="248575" y="5625654"/>
            <a:ext cx="11532093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DCTF</a:t>
            </a:r>
            <a:r>
              <a:rPr lang="pt-BR" dirty="0"/>
              <a:t> - Programa Gerador da Declaração; </a:t>
            </a:r>
            <a:r>
              <a:rPr lang="pt-BR" b="1" dirty="0"/>
              <a:t>GFIP</a:t>
            </a:r>
            <a:r>
              <a:rPr lang="pt-BR" dirty="0"/>
              <a:t> - Guia de Recolhimento do FGTS e de Informações à Previdência Social; </a:t>
            </a:r>
          </a:p>
          <a:p>
            <a:r>
              <a:rPr lang="pt-BR" b="1" dirty="0"/>
              <a:t>RFB</a:t>
            </a:r>
            <a:r>
              <a:rPr lang="pt-BR" dirty="0"/>
              <a:t> – Receita Federal do Brasil; </a:t>
            </a:r>
          </a:p>
        </p:txBody>
      </p:sp>
    </p:spTree>
    <p:extLst>
      <p:ext uri="{BB962C8B-B14F-4D97-AF65-F5344CB8AC3E}">
        <p14:creationId xmlns:p14="http://schemas.microsoft.com/office/powerpoint/2010/main" xmlns="" val="220085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56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4163625" y="1014403"/>
            <a:ext cx="311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CNPJ DOS PARTIDOS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408106" y="1360061"/>
            <a:ext cx="11532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0" u="sng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RESOLVENDO A SITUAÇÃO</a:t>
            </a:r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Emite o E-</a:t>
            </a:r>
            <a:r>
              <a:rPr lang="pt-BR" dirty="0" err="1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Cnpj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partido para extrair as pendencias junto a RFB ou gera uma PROCURAÇÃO ELETRONICA (em 24 horas liberam) para poder acessar o </a:t>
            </a:r>
            <a:r>
              <a:rPr lang="pt-BR" dirty="0" err="1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E-Cac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FE3EE70-2822-4784-B19F-53466113D279}"/>
              </a:ext>
            </a:extLst>
          </p:cNvPr>
          <p:cNvSpPr txBox="1"/>
          <p:nvPr/>
        </p:nvSpPr>
        <p:spPr>
          <a:xfrm>
            <a:off x="0" y="5925804"/>
            <a:ext cx="416362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DCTF enviar todos os anos o mês de JANEIRO, sem movimento;</a:t>
            </a:r>
          </a:p>
          <a:p>
            <a:r>
              <a:rPr lang="pt-BR" sz="1200" dirty="0"/>
              <a:t>GFIP enviar todos os anos o mês 13, sem movimento;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BACFF77-9B2E-46D6-8F6C-7D5934D17023}"/>
              </a:ext>
            </a:extLst>
          </p:cNvPr>
          <p:cNvSpPr txBox="1"/>
          <p:nvPr/>
        </p:nvSpPr>
        <p:spPr>
          <a:xfrm>
            <a:off x="408106" y="2560390"/>
            <a:ext cx="1159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Ao liberarem a procuração gerar relatório de pendencias, onde aparecerá as declarações pendentes: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A62F68F-3DDA-4003-9985-2711D8E8C6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188" y="3104262"/>
            <a:ext cx="8601227" cy="273933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4B76A97-22EE-405B-868B-B991FB309527}"/>
              </a:ext>
            </a:extLst>
          </p:cNvPr>
          <p:cNvSpPr txBox="1"/>
          <p:nvPr/>
        </p:nvSpPr>
        <p:spPr>
          <a:xfrm>
            <a:off x="4298270" y="5925803"/>
            <a:ext cx="775908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LINK PARA PROCURAÇÃO ELEOTRONICA: </a:t>
            </a:r>
            <a:r>
              <a:rPr lang="pt-BR" sz="1200" dirty="0">
                <a:hlinkClick r:id="rId4"/>
              </a:rPr>
              <a:t>http://www.receita.fazenda.gov.br/Aplicacoes/ATSDR/procuracoesrfb/controlador/controlePrincipal.asp?acao=telaInicial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121452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4163625" y="1014403"/>
            <a:ext cx="311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CNPJ DOS PARTIDOS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408106" y="1360061"/>
            <a:ext cx="115323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0" u="sng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ALTERANDO O CNPJ JUNTO A RFB</a:t>
            </a:r>
            <a:endParaRPr lang="pt-B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b="1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ATO DECLARATÓRIO EXECUTIVO COCAD Nº 11, DE </a:t>
            </a:r>
            <a:r>
              <a:rPr lang="pt-BR" b="1" u="sng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DE AGOSTO DE 2020</a:t>
            </a:r>
          </a:p>
          <a:p>
            <a:pPr algn="just"/>
            <a:r>
              <a:rPr lang="pt-BR" sz="140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1º Fica aprovado o Anexo Único deste Ato Declaratório Executivo, que altera as orientações de inscrição e os itens 1.1.55, 1.1.56, 3.1.53 e 3.1.54 do Anexo VIII, da Instrução Normativa nº 1.863, de 27 de dezembro de 2018.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566CF44-6AD9-4321-B563-3ABEE91B0029}"/>
              </a:ext>
            </a:extLst>
          </p:cNvPr>
          <p:cNvSpPr txBox="1"/>
          <p:nvPr/>
        </p:nvSpPr>
        <p:spPr>
          <a:xfrm>
            <a:off x="408106" y="2437279"/>
            <a:ext cx="116477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latin typeface="ArialMT"/>
              </a:rPr>
              <a:t>No caso de partido político, o nome empresarial a ser cadastrado no CNPJ para os órgãos de direção nacional, estadual, municipal, regional (DF) ou zonal (DF) deve ser formado pelo nome do partido político, observando-se o seguinte padrão:</a:t>
            </a:r>
          </a:p>
          <a:p>
            <a:pPr algn="l"/>
            <a:r>
              <a:rPr lang="pt-BR" sz="1400" b="0" i="0" u="none" strike="noStrike" baseline="0" dirty="0">
                <a:latin typeface="ArialMT"/>
              </a:rPr>
              <a:t>- Órgão de Direção Nacional: NOME DO PARTIDO - BRASIL - BR - NACIONAL</a:t>
            </a:r>
          </a:p>
          <a:p>
            <a:pPr algn="l"/>
            <a:r>
              <a:rPr lang="pt-BR" sz="1400" b="0" i="0" u="none" strike="noStrike" baseline="0" dirty="0">
                <a:latin typeface="ArialMT"/>
              </a:rPr>
              <a:t>- Órgão de Direção Regional: NOME DO PARTIDO - NOME DO ESTADO - UF - ESTADUAL</a:t>
            </a:r>
          </a:p>
          <a:p>
            <a:pPr algn="l"/>
            <a:r>
              <a:rPr lang="pt-BR" sz="1400" b="0" i="0" u="none" strike="noStrike" baseline="0" dirty="0">
                <a:latin typeface="ArialMT"/>
              </a:rPr>
              <a:t>- </a:t>
            </a:r>
            <a:r>
              <a:rPr lang="pt-BR" sz="1400" b="1" i="0" u="none" strike="noStrike" baseline="0" dirty="0">
                <a:latin typeface="ArialMT"/>
              </a:rPr>
              <a:t>Órgão de Direção Local: NOME DO PARTIDO - NOME DO MUNICÍPIO - UF - MUNICIPAL</a:t>
            </a:r>
            <a:endParaRPr lang="pt-BR" sz="1400" b="1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0799EBDD-01B3-4DBE-BA66-11947E5F05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7135" y="3572546"/>
            <a:ext cx="8129454" cy="2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48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3013833" y="1354714"/>
            <a:ext cx="540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</a:rPr>
              <a:t>Pje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 – PROCESSO JUDICIAL ELETRONICO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750770" y="1846932"/>
            <a:ext cx="10690460" cy="2217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novembro de 2019 está em vigor o </a:t>
            </a:r>
            <a:r>
              <a:rPr lang="pt-BR" dirty="0" err="1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PJe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(Processo Judicial Eletrônico) para todos os TRE – Tribunais de Contas Regionais Municipais, sendo que todos os documentos que forem entregues aos </a:t>
            </a:r>
            <a:r>
              <a:rPr lang="pt-BR" dirty="0" err="1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terão de serem eletrônicos e enviado pelo Advogado do Partido pelo </a:t>
            </a:r>
            <a:r>
              <a:rPr lang="pt-BR" dirty="0" err="1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PJe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27D7A34-F0C9-4E5F-A43B-35F18267B869}"/>
              </a:ext>
            </a:extLst>
          </p:cNvPr>
          <p:cNvSpPr txBox="1"/>
          <p:nvPr/>
        </p:nvSpPr>
        <p:spPr>
          <a:xfrm>
            <a:off x="750770" y="4085174"/>
            <a:ext cx="1069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Nós contadores podemos nos cadastrar para acompanhar os processos dentro dos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TREs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BDFCB535-FEC5-4CEF-8930-BEF1AA066483}"/>
              </a:ext>
            </a:extLst>
          </p:cNvPr>
          <p:cNvSpPr txBox="1"/>
          <p:nvPr/>
        </p:nvSpPr>
        <p:spPr>
          <a:xfrm>
            <a:off x="1311676" y="4364634"/>
            <a:ext cx="616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Acesso ao TRE do </a:t>
            </a:r>
            <a:r>
              <a:rPr lang="pt-BR" dirty="0" err="1"/>
              <a:t>Parana</a:t>
            </a:r>
            <a:r>
              <a:rPr lang="pt-BR" dirty="0"/>
              <a:t>:</a:t>
            </a:r>
            <a:endParaRPr lang="pt-BR" dirty="0">
              <a:hlinkClick r:id="rId3"/>
            </a:endParaRPr>
          </a:p>
          <a:p>
            <a:r>
              <a:rPr lang="pt-BR" dirty="0">
                <a:hlinkClick r:id="rId3"/>
              </a:rPr>
              <a:t>https://pje.tre-pr.jus.br:8443/pje-web/Push/loginPush.seam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5867553-076E-4EC6-B793-76F42CBCD90D}"/>
              </a:ext>
            </a:extLst>
          </p:cNvPr>
          <p:cNvSpPr txBox="1"/>
          <p:nvPr/>
        </p:nvSpPr>
        <p:spPr>
          <a:xfrm>
            <a:off x="1187389" y="5180120"/>
            <a:ext cx="10840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PARA ACESSAR DO SEU ESTADO É ALTERAR O PR PELA SIGLA DE SEU ESTADO:</a:t>
            </a:r>
            <a:endParaRPr lang="pt-BR" b="1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pt-BR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https://pje.tre-</a:t>
            </a:r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</a:t>
            </a:r>
            <a:r>
              <a:rPr lang="pt-BR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.jus.br:8443/pje-web/Push/loginPush.seam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33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2742524" y="954400"/>
            <a:ext cx="660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SICO - SISTEMA DE INFORMAÇÕES DE CONTAS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276685" y="1480169"/>
            <a:ext cx="11532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a Informatização dos TRE pela criação do </a:t>
            </a:r>
            <a:r>
              <a:rPr lang="pt-BR" dirty="0" err="1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Pje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consegue-se levantar os partidos que não prestaram contas em exercícios anteriores.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F3D70C0-E848-41AC-9D0C-9B5C639A2FB8}"/>
              </a:ext>
            </a:extLst>
          </p:cNvPr>
          <p:cNvSpPr txBox="1"/>
          <p:nvPr/>
        </p:nvSpPr>
        <p:spPr>
          <a:xfrm>
            <a:off x="356716" y="5369534"/>
            <a:ext cx="992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211D1E"/>
                </a:solidFill>
                <a:latin typeface="Minion Pro"/>
              </a:rPr>
              <a:t>Endereço </a:t>
            </a:r>
            <a:r>
              <a:rPr lang="pt-BR" sz="1800" b="0" i="0" u="none" strike="noStrike" baseline="0" dirty="0" err="1">
                <a:solidFill>
                  <a:srgbClr val="211D1E"/>
                </a:solidFill>
                <a:latin typeface="Minion Pro"/>
              </a:rPr>
              <a:t>Eletronico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Minion Pro"/>
              </a:rPr>
              <a:t>: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Minion Pro"/>
              </a:rPr>
              <a:t>http://sico-consulta-web.TSE.jus.br/sico-consulta-web/home.jsf 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A93E171-1167-4DCA-9C56-DC84F381608B}"/>
              </a:ext>
            </a:extLst>
          </p:cNvPr>
          <p:cNvSpPr txBox="1"/>
          <p:nvPr/>
        </p:nvSpPr>
        <p:spPr>
          <a:xfrm>
            <a:off x="223551" y="2203736"/>
            <a:ext cx="11638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211D1E"/>
                </a:solidFill>
                <a:latin typeface="Minion Pro"/>
              </a:rPr>
              <a:t>Resolução 23.609/2019 determina em seu Art. 2°: </a:t>
            </a:r>
          </a:p>
          <a:p>
            <a:pPr algn="just"/>
            <a:r>
              <a:rPr lang="pt-BR" sz="1800" b="0" i="1" u="none" strike="noStrike" baseline="0" dirty="0">
                <a:solidFill>
                  <a:srgbClr val="211D1E"/>
                </a:solidFill>
                <a:latin typeface="Minion Pro"/>
              </a:rPr>
              <a:t>§ 1º Transitada em julgado a decisão que, em processo regular no qual assegurada ampla defesa, suspender a anotação do órgão partidário em decorrência do julgamento de contas anuais </a:t>
            </a:r>
            <a:r>
              <a:rPr lang="pt-BR" sz="1800" b="1" i="1" u="none" strike="noStrike" baseline="0" dirty="0">
                <a:solidFill>
                  <a:srgbClr val="211D1E"/>
                </a:solidFill>
                <a:latin typeface="Minion Pro"/>
              </a:rPr>
              <a:t>como não prestadas</a:t>
            </a:r>
            <a:r>
              <a:rPr lang="pt-BR" sz="1800" b="0" i="1" u="none" strike="noStrike" baseline="0" dirty="0">
                <a:solidFill>
                  <a:srgbClr val="211D1E"/>
                </a:solidFill>
                <a:latin typeface="Minion Pro"/>
              </a:rPr>
              <a:t>, </a:t>
            </a:r>
            <a:r>
              <a:rPr lang="pt-BR" sz="1800" b="1" i="1" u="none" strike="noStrike" baseline="0" dirty="0">
                <a:solidFill>
                  <a:srgbClr val="211D1E"/>
                </a:solidFill>
                <a:latin typeface="Minion Pro"/>
              </a:rPr>
              <a:t>o partido político ficará impedido de participar das eleições na circunscrição respectiva</a:t>
            </a:r>
            <a:r>
              <a:rPr lang="pt-BR" sz="1800" b="0" i="1" u="none" strike="noStrike" baseline="0" dirty="0">
                <a:solidFill>
                  <a:srgbClr val="211D1E"/>
                </a:solidFill>
                <a:latin typeface="Minion Pro"/>
              </a:rPr>
              <a:t>, salvo se regularizada a situação até a data da convenção. 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8362137-14E3-43F9-A3F3-5576F514BCCC}"/>
              </a:ext>
            </a:extLst>
          </p:cNvPr>
          <p:cNvSpPr txBox="1"/>
          <p:nvPr/>
        </p:nvSpPr>
        <p:spPr>
          <a:xfrm>
            <a:off x="223551" y="3203960"/>
            <a:ext cx="1152926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20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pPr algn="just"/>
            <a:r>
              <a:rPr lang="pt-BR" sz="1800" b="0" i="0" u="none" strike="noStrike" baseline="0" dirty="0">
                <a:solidFill>
                  <a:srgbClr val="211D1E"/>
                </a:solidFill>
                <a:latin typeface="Minion Pro"/>
              </a:rPr>
              <a:t>Houve o Julgamento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Minion Pro"/>
              </a:rPr>
              <a:t>da ADIN 6.032 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Minion Pro"/>
              </a:rPr>
              <a:t>e que foi somente publicada agora em abril/2020, portanto entrando em vigor, alterando para estas eleições e no Julgamento considerou inconstitucional os artigos das resoluções que suspendia a vigência dos órgãos municipais por não prestação de contas,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Minion Pro"/>
              </a:rPr>
              <a:t>sem um processo especifico previsto no art. 27 da Lei 9096/95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Minion Pro"/>
              </a:rPr>
              <a:t>, o partido poderá lançar candidato,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Minion Pro"/>
              </a:rPr>
              <a:t>porém </a:t>
            </a:r>
            <a:r>
              <a:rPr lang="pt-BR" sz="1800" b="1" i="0" u="sng" strike="noStrike" baseline="0" dirty="0">
                <a:solidFill>
                  <a:srgbClr val="211D1E"/>
                </a:solidFill>
                <a:latin typeface="Minion Pro"/>
              </a:rPr>
              <a:t>NÃO PODERA RECEBER FUNDO PARTIDÁRIO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Minion Pro"/>
              </a:rPr>
              <a:t>ou </a:t>
            </a:r>
            <a:r>
              <a:rPr lang="pt-BR" sz="1800" b="1" i="0" u="sng" strike="noStrike" baseline="0" dirty="0">
                <a:solidFill>
                  <a:srgbClr val="211D1E"/>
                </a:solidFill>
                <a:latin typeface="Minion Pro"/>
              </a:rPr>
              <a:t>FEFC (FUNDO ESPECIAL DE FINANCIAMENTO DE CAMPANHA),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Minion Pro"/>
              </a:rPr>
              <a:t>até regularizar as contas não prestadas.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46307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229FB52-CE57-4F2F-A4C4-AFC9F77866A7}"/>
              </a:ext>
            </a:extLst>
          </p:cNvPr>
          <p:cNvSpPr txBox="1"/>
          <p:nvPr/>
        </p:nvSpPr>
        <p:spPr>
          <a:xfrm>
            <a:off x="0" y="178384"/>
            <a:ext cx="49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DÉCIO VICENTE GALDINO CARDIN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340A7-2DD9-465B-9F7C-7AC3626AFDCB}"/>
              </a:ext>
            </a:extLst>
          </p:cNvPr>
          <p:cNvSpPr txBox="1"/>
          <p:nvPr/>
        </p:nvSpPr>
        <p:spPr>
          <a:xfrm>
            <a:off x="4775510" y="1006394"/>
            <a:ext cx="300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DAS CONVENÇÕES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E6AC43-440C-46CA-BEF2-2AD1F8785116}"/>
              </a:ext>
            </a:extLst>
          </p:cNvPr>
          <p:cNvSpPr txBox="1"/>
          <p:nvPr/>
        </p:nvSpPr>
        <p:spPr>
          <a:xfrm>
            <a:off x="276683" y="1808853"/>
            <a:ext cx="11532359" cy="1698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t-BR" b="1" u="sng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Resolução n°. 23.609/2019 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dispõe sobre o registro de candidatos e a escolha de candidatos pelos partidos políticos e a deliberação sobre coligações deverão ser feitas no período de </a:t>
            </a:r>
            <a:r>
              <a:rPr 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31/08/2020 até 16/09/2020</a:t>
            </a:r>
            <a:r>
              <a:rPr lang="pt-BR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conforme estabelecido pela EC 107/2020 (Lei n.º 9.504/1997, artigos 7º e 8º).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4266066-2355-44FF-9054-C4732F21081F}"/>
              </a:ext>
            </a:extLst>
          </p:cNvPr>
          <p:cNvSpPr txBox="1"/>
          <p:nvPr/>
        </p:nvSpPr>
        <p:spPr>
          <a:xfrm>
            <a:off x="184340" y="3966477"/>
            <a:ext cx="11717047" cy="1698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ata da convenção e a lista dos presentes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serão digitadas 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</a:t>
            </a:r>
            <a:r>
              <a:rPr lang="pt-BR" sz="1800" b="1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Módulo Externo do Sistema de Candidaturas (CANDex)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desenvolvido pelo TSE, devendo a mídia ser entregue no tribunal eleitoral ou transmitida via internet pelo próprio CANDex, </a:t>
            </a:r>
            <a:r>
              <a:rPr lang="pt-BR" sz="1800" b="1" i="0" u="sng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até o dia seguinte ao da realização da convenção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1515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1488</Words>
  <Application>Microsoft Office PowerPoint</Application>
  <PresentationFormat>Personalizar</PresentationFormat>
  <Paragraphs>136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Sílvia Neves</dc:creator>
  <cp:lastModifiedBy>anaclaudia</cp:lastModifiedBy>
  <cp:revision>41</cp:revision>
  <dcterms:created xsi:type="dcterms:W3CDTF">2020-08-17T19:38:37Z</dcterms:created>
  <dcterms:modified xsi:type="dcterms:W3CDTF">2020-08-21T13:36:01Z</dcterms:modified>
</cp:coreProperties>
</file>