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8" r:id="rId5"/>
    <p:sldId id="296" r:id="rId6"/>
    <p:sldId id="282" r:id="rId7"/>
    <p:sldId id="286" r:id="rId8"/>
    <p:sldId id="287" r:id="rId9"/>
    <p:sldId id="262" r:id="rId10"/>
    <p:sldId id="289" r:id="rId11"/>
    <p:sldId id="290" r:id="rId12"/>
    <p:sldId id="291" r:id="rId13"/>
    <p:sldId id="293" r:id="rId14"/>
    <p:sldId id="294" r:id="rId15"/>
    <p:sldId id="297" r:id="rId16"/>
    <p:sldId id="298" r:id="rId17"/>
    <p:sldId id="299" r:id="rId18"/>
    <p:sldId id="300" r:id="rId19"/>
    <p:sldId id="301" r:id="rId20"/>
    <p:sldId id="302" r:id="rId21"/>
    <p:sldId id="295" r:id="rId22"/>
    <p:sldId id="303" r:id="rId23"/>
    <p:sldId id="304" r:id="rId24"/>
    <p:sldId id="305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an Rodrigues Renz" initials="IRR" lastIdx="1" clrIdx="0">
    <p:extLst>
      <p:ext uri="{19B8F6BF-5375-455C-9EA6-DF929625EA0E}">
        <p15:presenceInfo xmlns:p15="http://schemas.microsoft.com/office/powerpoint/2012/main" userId="ac78be5498105d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6DB69-339A-4FC6-A062-6F60668BDFD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DFCC63-FBBE-4481-933A-9E59D4CE5518}">
      <dgm:prSet/>
      <dgm:spPr/>
      <dgm:t>
        <a:bodyPr/>
        <a:lstStyle/>
        <a:p>
          <a:r>
            <a:rPr lang="en-US"/>
            <a:t>DOAÇÕES  PARA  SEROPÉDICA:</a:t>
          </a:r>
        </a:p>
      </dgm:t>
    </dgm:pt>
    <dgm:pt modelId="{F078C399-AC21-486F-9F0F-27C37C1106A5}" type="parTrans" cxnId="{C9914BE6-39C0-4333-8EC5-9741DBC2714B}">
      <dgm:prSet/>
      <dgm:spPr/>
      <dgm:t>
        <a:bodyPr/>
        <a:lstStyle/>
        <a:p>
          <a:endParaRPr lang="en-US"/>
        </a:p>
      </dgm:t>
    </dgm:pt>
    <dgm:pt modelId="{5530ED4D-D133-431C-969E-03606C36AD80}" type="sibTrans" cxnId="{C9914BE6-39C0-4333-8EC5-9741DBC2714B}">
      <dgm:prSet/>
      <dgm:spPr/>
      <dgm:t>
        <a:bodyPr/>
        <a:lstStyle/>
        <a:p>
          <a:endParaRPr lang="en-US"/>
        </a:p>
      </dgm:t>
    </dgm:pt>
    <dgm:pt modelId="{BDE525CF-E040-4DC8-8284-F66715CB4D01}">
      <dgm:prSet/>
      <dgm:spPr/>
      <dgm:t>
        <a:bodyPr/>
        <a:lstStyle/>
        <a:p>
          <a:r>
            <a:rPr lang="en-US"/>
            <a:t>100 Kits para alimentação infantil: (2 litros de leite, 02 biscoitos de 200 gr, 01 farinha láctea de 300 gr, 01 achocolatado, 01 cereal de frutas de 300 gr, 01 panetone de 200 gr)</a:t>
          </a:r>
        </a:p>
      </dgm:t>
    </dgm:pt>
    <dgm:pt modelId="{88246F31-5167-4D5F-BD59-057E28B8CFD9}" type="parTrans" cxnId="{FC932B03-E934-48F2-99BF-F1442FC5D3DE}">
      <dgm:prSet/>
      <dgm:spPr/>
      <dgm:t>
        <a:bodyPr/>
        <a:lstStyle/>
        <a:p>
          <a:endParaRPr lang="en-US"/>
        </a:p>
      </dgm:t>
    </dgm:pt>
    <dgm:pt modelId="{A1746717-6873-4BC1-B3C5-92A9C9963B4C}" type="sibTrans" cxnId="{FC932B03-E934-48F2-99BF-F1442FC5D3DE}">
      <dgm:prSet/>
      <dgm:spPr/>
      <dgm:t>
        <a:bodyPr/>
        <a:lstStyle/>
        <a:p>
          <a:endParaRPr lang="en-US"/>
        </a:p>
      </dgm:t>
    </dgm:pt>
    <dgm:pt modelId="{0AA177AA-2615-479E-8DC9-723F8EBD8CE0}">
      <dgm:prSet/>
      <dgm:spPr/>
      <dgm:t>
        <a:bodyPr/>
        <a:lstStyle/>
        <a:p>
          <a:r>
            <a:rPr lang="en-US"/>
            <a:t>30 Cestas Básicas: (02 kg arroz, 02 Kg açúcar, 01 Kg feijão, 01 Kg fubá, 01 pct sal, 01 óleo de soja, 01 pct espaguete 1kg, 02 pct massa parafuso 500gr cada,  01 lata de salsicha)</a:t>
          </a:r>
        </a:p>
      </dgm:t>
    </dgm:pt>
    <dgm:pt modelId="{32F1F06A-B274-4C17-9619-26DCA9F00F1E}" type="parTrans" cxnId="{B124F454-E043-42C8-A6FA-64414B5B2C98}">
      <dgm:prSet/>
      <dgm:spPr/>
      <dgm:t>
        <a:bodyPr/>
        <a:lstStyle/>
        <a:p>
          <a:endParaRPr lang="en-US"/>
        </a:p>
      </dgm:t>
    </dgm:pt>
    <dgm:pt modelId="{DDB63205-020C-4D70-B6CB-6F9575542AB2}" type="sibTrans" cxnId="{B124F454-E043-42C8-A6FA-64414B5B2C98}">
      <dgm:prSet/>
      <dgm:spPr/>
      <dgm:t>
        <a:bodyPr/>
        <a:lstStyle/>
        <a:p>
          <a:endParaRPr lang="en-US"/>
        </a:p>
      </dgm:t>
    </dgm:pt>
    <dgm:pt modelId="{AE5607A8-B2EE-4C1E-BE42-A3DF7648A0EE}">
      <dgm:prSet/>
      <dgm:spPr/>
      <dgm:t>
        <a:bodyPr/>
        <a:lstStyle/>
        <a:p>
          <a:r>
            <a:rPr lang="en-US"/>
            <a:t>100 Kits de Material escolar: (01 Caderno, 01 borracha, 01 lápis preto, 01 caneta azul, 01 caneta vermelha, 01 apontador, 01 cx de lápis de cor c/ 12 peq., 02 livros de história)</a:t>
          </a:r>
        </a:p>
      </dgm:t>
    </dgm:pt>
    <dgm:pt modelId="{F01309D8-FB27-4115-81BF-4D40AF79C5A6}" type="parTrans" cxnId="{BFE36311-387C-4FEA-9FB0-6CFE8BCBDA49}">
      <dgm:prSet/>
      <dgm:spPr/>
      <dgm:t>
        <a:bodyPr/>
        <a:lstStyle/>
        <a:p>
          <a:endParaRPr lang="en-US"/>
        </a:p>
      </dgm:t>
    </dgm:pt>
    <dgm:pt modelId="{207439CF-729D-4DAB-8FA0-ECF7C874D62D}" type="sibTrans" cxnId="{BFE36311-387C-4FEA-9FB0-6CFE8BCBDA49}">
      <dgm:prSet/>
      <dgm:spPr/>
      <dgm:t>
        <a:bodyPr/>
        <a:lstStyle/>
        <a:p>
          <a:endParaRPr lang="en-US"/>
        </a:p>
      </dgm:t>
    </dgm:pt>
    <dgm:pt modelId="{7A21877C-085B-4714-B219-BA3C38B1B7FD}">
      <dgm:prSet/>
      <dgm:spPr/>
      <dgm:t>
        <a:bodyPr/>
        <a:lstStyle/>
        <a:p>
          <a:r>
            <a:rPr lang="en-US"/>
            <a:t>100 Brinquedos</a:t>
          </a:r>
        </a:p>
      </dgm:t>
    </dgm:pt>
    <dgm:pt modelId="{70154A2D-2D9B-4445-AE08-4CD66FA76DCF}" type="parTrans" cxnId="{0BB6AEC6-080F-4C27-87F4-D1A4CF424654}">
      <dgm:prSet/>
      <dgm:spPr/>
      <dgm:t>
        <a:bodyPr/>
        <a:lstStyle/>
        <a:p>
          <a:endParaRPr lang="en-US"/>
        </a:p>
      </dgm:t>
    </dgm:pt>
    <dgm:pt modelId="{142606EE-BF03-4DBA-82C2-31978729FC46}" type="sibTrans" cxnId="{0BB6AEC6-080F-4C27-87F4-D1A4CF424654}">
      <dgm:prSet/>
      <dgm:spPr/>
      <dgm:t>
        <a:bodyPr/>
        <a:lstStyle/>
        <a:p>
          <a:endParaRPr lang="en-US"/>
        </a:p>
      </dgm:t>
    </dgm:pt>
    <dgm:pt modelId="{C21EDE82-FB00-4505-A0D4-B021AE39791B}">
      <dgm:prSet/>
      <dgm:spPr/>
      <dgm:t>
        <a:bodyPr/>
        <a:lstStyle/>
        <a:p>
          <a:r>
            <a:rPr lang="en-US"/>
            <a:t>DOAÇÕES PARA COMUNIDADE NOVA JERSEY - PACIÊNCIA:</a:t>
          </a:r>
        </a:p>
      </dgm:t>
    </dgm:pt>
    <dgm:pt modelId="{1C4BC860-E3FD-49B2-BC2C-7B5F183DD87E}" type="parTrans" cxnId="{83B58816-0DE4-471E-9274-C9621B4BB0DA}">
      <dgm:prSet/>
      <dgm:spPr/>
      <dgm:t>
        <a:bodyPr/>
        <a:lstStyle/>
        <a:p>
          <a:endParaRPr lang="en-US"/>
        </a:p>
      </dgm:t>
    </dgm:pt>
    <dgm:pt modelId="{32BBDB1C-0FD2-467C-AA3B-9315A58AC289}" type="sibTrans" cxnId="{83B58816-0DE4-471E-9274-C9621B4BB0DA}">
      <dgm:prSet/>
      <dgm:spPr/>
      <dgm:t>
        <a:bodyPr/>
        <a:lstStyle/>
        <a:p>
          <a:endParaRPr lang="en-US"/>
        </a:p>
      </dgm:t>
    </dgm:pt>
    <dgm:pt modelId="{9CEC29D6-2889-4E66-9019-438BCAFE764C}">
      <dgm:prSet/>
      <dgm:spPr/>
      <dgm:t>
        <a:bodyPr/>
        <a:lstStyle/>
        <a:p>
          <a:r>
            <a:rPr lang="en-US"/>
            <a:t>95 brinquedos</a:t>
          </a:r>
        </a:p>
      </dgm:t>
    </dgm:pt>
    <dgm:pt modelId="{139F6597-268E-4C6F-8F95-CBEBEC9E2FE4}" type="parTrans" cxnId="{D78D416C-1D6B-4C3A-AD3D-A9BBE87763A8}">
      <dgm:prSet/>
      <dgm:spPr/>
      <dgm:t>
        <a:bodyPr/>
        <a:lstStyle/>
        <a:p>
          <a:endParaRPr lang="en-US"/>
        </a:p>
      </dgm:t>
    </dgm:pt>
    <dgm:pt modelId="{E8804968-DF1F-46E1-87E0-B597CF31DA97}" type="sibTrans" cxnId="{D78D416C-1D6B-4C3A-AD3D-A9BBE87763A8}">
      <dgm:prSet/>
      <dgm:spPr/>
      <dgm:t>
        <a:bodyPr/>
        <a:lstStyle/>
        <a:p>
          <a:endParaRPr lang="en-US"/>
        </a:p>
      </dgm:t>
    </dgm:pt>
    <dgm:pt modelId="{453C8424-076C-4566-902F-5DAFF2ECC777}">
      <dgm:prSet/>
      <dgm:spPr/>
      <dgm:t>
        <a:bodyPr/>
        <a:lstStyle/>
        <a:p>
          <a:r>
            <a:rPr lang="en-US"/>
            <a:t>09 kg de arroz, 05 kg de feijão, 03 pct farinha para mingau, 730 gr Nescau, 10 pacotes de biscoito</a:t>
          </a:r>
        </a:p>
      </dgm:t>
    </dgm:pt>
    <dgm:pt modelId="{183087CB-A794-4D7C-8692-F4F4745CD776}" type="parTrans" cxnId="{88A67ED4-53F1-44D2-AB70-99D6BFA92477}">
      <dgm:prSet/>
      <dgm:spPr/>
      <dgm:t>
        <a:bodyPr/>
        <a:lstStyle/>
        <a:p>
          <a:endParaRPr lang="en-US"/>
        </a:p>
      </dgm:t>
    </dgm:pt>
    <dgm:pt modelId="{5BFA489C-6B4A-4983-ABA2-1813C651D1A9}" type="sibTrans" cxnId="{88A67ED4-53F1-44D2-AB70-99D6BFA92477}">
      <dgm:prSet/>
      <dgm:spPr/>
      <dgm:t>
        <a:bodyPr/>
        <a:lstStyle/>
        <a:p>
          <a:endParaRPr lang="en-US"/>
        </a:p>
      </dgm:t>
    </dgm:pt>
    <dgm:pt modelId="{907CE300-1D6D-4D3F-8865-06C69E601D79}">
      <dgm:prSet/>
      <dgm:spPr/>
      <dgm:t>
        <a:bodyPr/>
        <a:lstStyle/>
        <a:p>
          <a:r>
            <a:rPr lang="en-US"/>
            <a:t>50 livros de história doados pelo Banco Itaú</a:t>
          </a:r>
        </a:p>
      </dgm:t>
    </dgm:pt>
    <dgm:pt modelId="{E39D432B-4A36-4605-A8C0-EA953462E296}" type="parTrans" cxnId="{C096D6CC-C929-4136-9A58-5444CC5CBA9E}">
      <dgm:prSet/>
      <dgm:spPr/>
      <dgm:t>
        <a:bodyPr/>
        <a:lstStyle/>
        <a:p>
          <a:endParaRPr lang="en-US"/>
        </a:p>
      </dgm:t>
    </dgm:pt>
    <dgm:pt modelId="{416B6F04-C0B4-4780-ABC1-104300587F22}" type="sibTrans" cxnId="{C096D6CC-C929-4136-9A58-5444CC5CBA9E}">
      <dgm:prSet/>
      <dgm:spPr/>
      <dgm:t>
        <a:bodyPr/>
        <a:lstStyle/>
        <a:p>
          <a:endParaRPr lang="en-US"/>
        </a:p>
      </dgm:t>
    </dgm:pt>
    <dgm:pt modelId="{61F568AC-3CD3-4112-94C1-9C0D1A520265}">
      <dgm:prSet/>
      <dgm:spPr/>
      <dgm:t>
        <a:bodyPr/>
        <a:lstStyle/>
        <a:p>
          <a:r>
            <a:rPr lang="en-US"/>
            <a:t>DOAÇÕES PARA COMUNIDADE SANTA HELENA – INHOAÍBA</a:t>
          </a:r>
        </a:p>
      </dgm:t>
    </dgm:pt>
    <dgm:pt modelId="{BF41F0B3-0FB6-492B-8C0A-F59481FB6D8D}" type="parTrans" cxnId="{21FC52CF-E481-49E5-80E4-73110419B676}">
      <dgm:prSet/>
      <dgm:spPr/>
      <dgm:t>
        <a:bodyPr/>
        <a:lstStyle/>
        <a:p>
          <a:endParaRPr lang="en-US"/>
        </a:p>
      </dgm:t>
    </dgm:pt>
    <dgm:pt modelId="{BA1F54FB-C664-44B1-814A-C84ECC104F46}" type="sibTrans" cxnId="{21FC52CF-E481-49E5-80E4-73110419B676}">
      <dgm:prSet/>
      <dgm:spPr/>
      <dgm:t>
        <a:bodyPr/>
        <a:lstStyle/>
        <a:p>
          <a:endParaRPr lang="en-US"/>
        </a:p>
      </dgm:t>
    </dgm:pt>
    <dgm:pt modelId="{1DAF42B6-CD90-4BBF-B5CE-23678122562C}">
      <dgm:prSet/>
      <dgm:spPr/>
      <dgm:t>
        <a:bodyPr/>
        <a:lstStyle/>
        <a:p>
          <a:r>
            <a:rPr lang="en-US"/>
            <a:t>45 Brinquedos</a:t>
          </a:r>
        </a:p>
      </dgm:t>
    </dgm:pt>
    <dgm:pt modelId="{255E9053-65C9-4481-B2C8-7AF19C46B5A4}" type="parTrans" cxnId="{0DECBCA8-D9F7-4140-93A4-0ED4405414B3}">
      <dgm:prSet/>
      <dgm:spPr/>
      <dgm:t>
        <a:bodyPr/>
        <a:lstStyle/>
        <a:p>
          <a:endParaRPr lang="en-US"/>
        </a:p>
      </dgm:t>
    </dgm:pt>
    <dgm:pt modelId="{F1942A11-ACF2-436E-AC56-B10035D62123}" type="sibTrans" cxnId="{0DECBCA8-D9F7-4140-93A4-0ED4405414B3}">
      <dgm:prSet/>
      <dgm:spPr/>
      <dgm:t>
        <a:bodyPr/>
        <a:lstStyle/>
        <a:p>
          <a:endParaRPr lang="en-US"/>
        </a:p>
      </dgm:t>
    </dgm:pt>
    <dgm:pt modelId="{43E93FE4-A697-49FA-8586-C795390824EE}">
      <dgm:prSet/>
      <dgm:spPr/>
      <dgm:t>
        <a:bodyPr/>
        <a:lstStyle/>
        <a:p>
          <a:r>
            <a:rPr lang="en-US"/>
            <a:t>03 cestas básicas</a:t>
          </a:r>
        </a:p>
      </dgm:t>
    </dgm:pt>
    <dgm:pt modelId="{6FB252CD-7C10-4C7E-98FB-346E84CCF6D6}" type="parTrans" cxnId="{4CA9EAB4-68A5-4E6C-8C3D-569F59D76C7D}">
      <dgm:prSet/>
      <dgm:spPr/>
      <dgm:t>
        <a:bodyPr/>
        <a:lstStyle/>
        <a:p>
          <a:endParaRPr lang="en-US"/>
        </a:p>
      </dgm:t>
    </dgm:pt>
    <dgm:pt modelId="{904DD983-EE7E-4221-B967-E6E701A3C352}" type="sibTrans" cxnId="{4CA9EAB4-68A5-4E6C-8C3D-569F59D76C7D}">
      <dgm:prSet/>
      <dgm:spPr/>
      <dgm:t>
        <a:bodyPr/>
        <a:lstStyle/>
        <a:p>
          <a:endParaRPr lang="en-US"/>
        </a:p>
      </dgm:t>
    </dgm:pt>
    <dgm:pt modelId="{2ED02CDF-2D71-4C04-9FC8-32E4B455020B}">
      <dgm:prSet/>
      <dgm:spPr/>
      <dgm:t>
        <a:bodyPr/>
        <a:lstStyle/>
        <a:p>
          <a:r>
            <a:rPr lang="en-US"/>
            <a:t>50 livros de história doados pelo Banco Itaú</a:t>
          </a:r>
        </a:p>
      </dgm:t>
    </dgm:pt>
    <dgm:pt modelId="{620BD8C2-E52A-4AC5-9016-450BA0AE5873}" type="parTrans" cxnId="{76898D10-C311-4D5D-82D3-BC7AFFCE5DFB}">
      <dgm:prSet/>
      <dgm:spPr/>
      <dgm:t>
        <a:bodyPr/>
        <a:lstStyle/>
        <a:p>
          <a:endParaRPr lang="en-US"/>
        </a:p>
      </dgm:t>
    </dgm:pt>
    <dgm:pt modelId="{E4DBA317-CBC0-46A0-928E-BB3D8D5E96B4}" type="sibTrans" cxnId="{76898D10-C311-4D5D-82D3-BC7AFFCE5DFB}">
      <dgm:prSet/>
      <dgm:spPr/>
      <dgm:t>
        <a:bodyPr/>
        <a:lstStyle/>
        <a:p>
          <a:endParaRPr lang="en-US"/>
        </a:p>
      </dgm:t>
    </dgm:pt>
    <dgm:pt modelId="{77D46AC0-A21F-430F-80BB-F49A78CFEB1D}">
      <dgm:prSet/>
      <dgm:spPr/>
      <dgm:t>
        <a:bodyPr/>
        <a:lstStyle/>
        <a:p>
          <a:r>
            <a:rPr lang="en-US"/>
            <a:t>COMUNIDADE DE VILA ALIANÇA: 240 Litros de refrigerante</a:t>
          </a:r>
        </a:p>
      </dgm:t>
    </dgm:pt>
    <dgm:pt modelId="{162672CF-3508-47B7-BFCA-B33AAFB64213}" type="parTrans" cxnId="{7EE64BE4-C77B-4966-866D-980B2C30D7A6}">
      <dgm:prSet/>
      <dgm:spPr/>
      <dgm:t>
        <a:bodyPr/>
        <a:lstStyle/>
        <a:p>
          <a:endParaRPr lang="en-US"/>
        </a:p>
      </dgm:t>
    </dgm:pt>
    <dgm:pt modelId="{3CDAE395-C1F9-477E-BBC2-A815A1105996}" type="sibTrans" cxnId="{7EE64BE4-C77B-4966-866D-980B2C30D7A6}">
      <dgm:prSet/>
      <dgm:spPr/>
      <dgm:t>
        <a:bodyPr/>
        <a:lstStyle/>
        <a:p>
          <a:endParaRPr lang="en-US"/>
        </a:p>
      </dgm:t>
    </dgm:pt>
    <dgm:pt modelId="{856759C5-B2C2-4D5C-9157-6D98A0A4F759}" type="pres">
      <dgm:prSet presAssocID="{E2F6DB69-339A-4FC6-A062-6F60668BDFDA}" presName="diagram" presStyleCnt="0">
        <dgm:presLayoutVars>
          <dgm:dir/>
          <dgm:resizeHandles val="exact"/>
        </dgm:presLayoutVars>
      </dgm:prSet>
      <dgm:spPr/>
    </dgm:pt>
    <dgm:pt modelId="{D40C2E33-B969-4939-94CE-9A172D732F38}" type="pres">
      <dgm:prSet presAssocID="{76DFCC63-FBBE-4481-933A-9E59D4CE5518}" presName="node" presStyleLbl="node1" presStyleIdx="0" presStyleCnt="14">
        <dgm:presLayoutVars>
          <dgm:bulletEnabled val="1"/>
        </dgm:presLayoutVars>
      </dgm:prSet>
      <dgm:spPr/>
    </dgm:pt>
    <dgm:pt modelId="{BFB27D75-883D-4F7C-8A93-073E600A69FB}" type="pres">
      <dgm:prSet presAssocID="{5530ED4D-D133-431C-969E-03606C36AD80}" presName="sibTrans" presStyleCnt="0"/>
      <dgm:spPr/>
    </dgm:pt>
    <dgm:pt modelId="{04AE48F2-C131-4B99-9DF0-6565E531DDDB}" type="pres">
      <dgm:prSet presAssocID="{BDE525CF-E040-4DC8-8284-F66715CB4D01}" presName="node" presStyleLbl="node1" presStyleIdx="1" presStyleCnt="14">
        <dgm:presLayoutVars>
          <dgm:bulletEnabled val="1"/>
        </dgm:presLayoutVars>
      </dgm:prSet>
      <dgm:spPr/>
    </dgm:pt>
    <dgm:pt modelId="{76E469BD-F76C-47E3-97DE-87E2F5445307}" type="pres">
      <dgm:prSet presAssocID="{A1746717-6873-4BC1-B3C5-92A9C9963B4C}" presName="sibTrans" presStyleCnt="0"/>
      <dgm:spPr/>
    </dgm:pt>
    <dgm:pt modelId="{02D539BE-9E9F-44F9-A967-6314CDD1CF07}" type="pres">
      <dgm:prSet presAssocID="{0AA177AA-2615-479E-8DC9-723F8EBD8CE0}" presName="node" presStyleLbl="node1" presStyleIdx="2" presStyleCnt="14">
        <dgm:presLayoutVars>
          <dgm:bulletEnabled val="1"/>
        </dgm:presLayoutVars>
      </dgm:prSet>
      <dgm:spPr/>
    </dgm:pt>
    <dgm:pt modelId="{9354F45B-48ED-47B4-970B-5BD32C51F2AD}" type="pres">
      <dgm:prSet presAssocID="{DDB63205-020C-4D70-B6CB-6F9575542AB2}" presName="sibTrans" presStyleCnt="0"/>
      <dgm:spPr/>
    </dgm:pt>
    <dgm:pt modelId="{3A2BB42E-E516-4680-827C-A0E8C57C47AD}" type="pres">
      <dgm:prSet presAssocID="{AE5607A8-B2EE-4C1E-BE42-A3DF7648A0EE}" presName="node" presStyleLbl="node1" presStyleIdx="3" presStyleCnt="14">
        <dgm:presLayoutVars>
          <dgm:bulletEnabled val="1"/>
        </dgm:presLayoutVars>
      </dgm:prSet>
      <dgm:spPr/>
    </dgm:pt>
    <dgm:pt modelId="{06DF566D-EAB6-4C54-9284-ADB49539F538}" type="pres">
      <dgm:prSet presAssocID="{207439CF-729D-4DAB-8FA0-ECF7C874D62D}" presName="sibTrans" presStyleCnt="0"/>
      <dgm:spPr/>
    </dgm:pt>
    <dgm:pt modelId="{06290914-9635-42A2-AA49-A8A49D880064}" type="pres">
      <dgm:prSet presAssocID="{7A21877C-085B-4714-B219-BA3C38B1B7FD}" presName="node" presStyleLbl="node1" presStyleIdx="4" presStyleCnt="14">
        <dgm:presLayoutVars>
          <dgm:bulletEnabled val="1"/>
        </dgm:presLayoutVars>
      </dgm:prSet>
      <dgm:spPr/>
    </dgm:pt>
    <dgm:pt modelId="{C30EE595-A834-4E20-9FEF-08AF1ADBD297}" type="pres">
      <dgm:prSet presAssocID="{142606EE-BF03-4DBA-82C2-31978729FC46}" presName="sibTrans" presStyleCnt="0"/>
      <dgm:spPr/>
    </dgm:pt>
    <dgm:pt modelId="{C18FF371-C956-466B-813C-5706ADAB7F16}" type="pres">
      <dgm:prSet presAssocID="{C21EDE82-FB00-4505-A0D4-B021AE39791B}" presName="node" presStyleLbl="node1" presStyleIdx="5" presStyleCnt="14">
        <dgm:presLayoutVars>
          <dgm:bulletEnabled val="1"/>
        </dgm:presLayoutVars>
      </dgm:prSet>
      <dgm:spPr/>
    </dgm:pt>
    <dgm:pt modelId="{CCE397ED-D013-42BC-A81F-37B9B53F5D9E}" type="pres">
      <dgm:prSet presAssocID="{32BBDB1C-0FD2-467C-AA3B-9315A58AC289}" presName="sibTrans" presStyleCnt="0"/>
      <dgm:spPr/>
    </dgm:pt>
    <dgm:pt modelId="{02F7A32C-DD8D-4F07-B438-372A35C00504}" type="pres">
      <dgm:prSet presAssocID="{9CEC29D6-2889-4E66-9019-438BCAFE764C}" presName="node" presStyleLbl="node1" presStyleIdx="6" presStyleCnt="14">
        <dgm:presLayoutVars>
          <dgm:bulletEnabled val="1"/>
        </dgm:presLayoutVars>
      </dgm:prSet>
      <dgm:spPr/>
    </dgm:pt>
    <dgm:pt modelId="{A61FFCF9-0E1B-4B91-ABF4-2F7A7EE41374}" type="pres">
      <dgm:prSet presAssocID="{E8804968-DF1F-46E1-87E0-B597CF31DA97}" presName="sibTrans" presStyleCnt="0"/>
      <dgm:spPr/>
    </dgm:pt>
    <dgm:pt modelId="{A570D3CA-54D6-462B-B387-153773E5A8D8}" type="pres">
      <dgm:prSet presAssocID="{453C8424-076C-4566-902F-5DAFF2ECC777}" presName="node" presStyleLbl="node1" presStyleIdx="7" presStyleCnt="14">
        <dgm:presLayoutVars>
          <dgm:bulletEnabled val="1"/>
        </dgm:presLayoutVars>
      </dgm:prSet>
      <dgm:spPr/>
    </dgm:pt>
    <dgm:pt modelId="{A9B4955B-7A27-4A01-BC59-714E5D9689E0}" type="pres">
      <dgm:prSet presAssocID="{5BFA489C-6B4A-4983-ABA2-1813C651D1A9}" presName="sibTrans" presStyleCnt="0"/>
      <dgm:spPr/>
    </dgm:pt>
    <dgm:pt modelId="{17383889-2CC5-4C33-8E4E-87B561C0CD9A}" type="pres">
      <dgm:prSet presAssocID="{907CE300-1D6D-4D3F-8865-06C69E601D79}" presName="node" presStyleLbl="node1" presStyleIdx="8" presStyleCnt="14">
        <dgm:presLayoutVars>
          <dgm:bulletEnabled val="1"/>
        </dgm:presLayoutVars>
      </dgm:prSet>
      <dgm:spPr/>
    </dgm:pt>
    <dgm:pt modelId="{D278DD04-1ADD-4402-8C39-046A8FFFB26B}" type="pres">
      <dgm:prSet presAssocID="{416B6F04-C0B4-4780-ABC1-104300587F22}" presName="sibTrans" presStyleCnt="0"/>
      <dgm:spPr/>
    </dgm:pt>
    <dgm:pt modelId="{761F5B2A-4A8A-4D92-8E56-D0A1488EF4C3}" type="pres">
      <dgm:prSet presAssocID="{61F568AC-3CD3-4112-94C1-9C0D1A520265}" presName="node" presStyleLbl="node1" presStyleIdx="9" presStyleCnt="14">
        <dgm:presLayoutVars>
          <dgm:bulletEnabled val="1"/>
        </dgm:presLayoutVars>
      </dgm:prSet>
      <dgm:spPr/>
    </dgm:pt>
    <dgm:pt modelId="{4FF8C5A4-1869-477A-BC24-B06038B45856}" type="pres">
      <dgm:prSet presAssocID="{BA1F54FB-C664-44B1-814A-C84ECC104F46}" presName="sibTrans" presStyleCnt="0"/>
      <dgm:spPr/>
    </dgm:pt>
    <dgm:pt modelId="{BFAE475A-FC6A-4D77-A221-2C23F962687D}" type="pres">
      <dgm:prSet presAssocID="{1DAF42B6-CD90-4BBF-B5CE-23678122562C}" presName="node" presStyleLbl="node1" presStyleIdx="10" presStyleCnt="14">
        <dgm:presLayoutVars>
          <dgm:bulletEnabled val="1"/>
        </dgm:presLayoutVars>
      </dgm:prSet>
      <dgm:spPr/>
    </dgm:pt>
    <dgm:pt modelId="{98FC9514-FD2C-4940-9660-033F9806E153}" type="pres">
      <dgm:prSet presAssocID="{F1942A11-ACF2-436E-AC56-B10035D62123}" presName="sibTrans" presStyleCnt="0"/>
      <dgm:spPr/>
    </dgm:pt>
    <dgm:pt modelId="{95534A17-E6C9-4278-8249-F4C24DCBE8AE}" type="pres">
      <dgm:prSet presAssocID="{43E93FE4-A697-49FA-8586-C795390824EE}" presName="node" presStyleLbl="node1" presStyleIdx="11" presStyleCnt="14">
        <dgm:presLayoutVars>
          <dgm:bulletEnabled val="1"/>
        </dgm:presLayoutVars>
      </dgm:prSet>
      <dgm:spPr/>
    </dgm:pt>
    <dgm:pt modelId="{685DB8FD-122A-4782-9177-F0258D8919E1}" type="pres">
      <dgm:prSet presAssocID="{904DD983-EE7E-4221-B967-E6E701A3C352}" presName="sibTrans" presStyleCnt="0"/>
      <dgm:spPr/>
    </dgm:pt>
    <dgm:pt modelId="{C978C0A7-287C-47B3-9F41-656D282DC86C}" type="pres">
      <dgm:prSet presAssocID="{2ED02CDF-2D71-4C04-9FC8-32E4B455020B}" presName="node" presStyleLbl="node1" presStyleIdx="12" presStyleCnt="14">
        <dgm:presLayoutVars>
          <dgm:bulletEnabled val="1"/>
        </dgm:presLayoutVars>
      </dgm:prSet>
      <dgm:spPr/>
    </dgm:pt>
    <dgm:pt modelId="{47436356-D161-4925-B14D-99422A6430C1}" type="pres">
      <dgm:prSet presAssocID="{E4DBA317-CBC0-46A0-928E-BB3D8D5E96B4}" presName="sibTrans" presStyleCnt="0"/>
      <dgm:spPr/>
    </dgm:pt>
    <dgm:pt modelId="{F6994595-D905-4657-B869-428006C0EC02}" type="pres">
      <dgm:prSet presAssocID="{77D46AC0-A21F-430F-80BB-F49A78CFEB1D}" presName="node" presStyleLbl="node1" presStyleIdx="13" presStyleCnt="14">
        <dgm:presLayoutVars>
          <dgm:bulletEnabled val="1"/>
        </dgm:presLayoutVars>
      </dgm:prSet>
      <dgm:spPr/>
    </dgm:pt>
  </dgm:ptLst>
  <dgm:cxnLst>
    <dgm:cxn modelId="{85820B03-2517-4F12-8A2B-5EFF40C80FCE}" type="presOf" srcId="{C21EDE82-FB00-4505-A0D4-B021AE39791B}" destId="{C18FF371-C956-466B-813C-5706ADAB7F16}" srcOrd="0" destOrd="0" presId="urn:microsoft.com/office/officeart/2005/8/layout/default"/>
    <dgm:cxn modelId="{FC932B03-E934-48F2-99BF-F1442FC5D3DE}" srcId="{E2F6DB69-339A-4FC6-A062-6F60668BDFDA}" destId="{BDE525CF-E040-4DC8-8284-F66715CB4D01}" srcOrd="1" destOrd="0" parTransId="{88246F31-5167-4D5F-BD59-057E28B8CFD9}" sibTransId="{A1746717-6873-4BC1-B3C5-92A9C9963B4C}"/>
    <dgm:cxn modelId="{453EA805-936F-4586-B8A7-4249DB6F79FA}" type="presOf" srcId="{E2F6DB69-339A-4FC6-A062-6F60668BDFDA}" destId="{856759C5-B2C2-4D5C-9157-6D98A0A4F759}" srcOrd="0" destOrd="0" presId="urn:microsoft.com/office/officeart/2005/8/layout/default"/>
    <dgm:cxn modelId="{76898D10-C311-4D5D-82D3-BC7AFFCE5DFB}" srcId="{E2F6DB69-339A-4FC6-A062-6F60668BDFDA}" destId="{2ED02CDF-2D71-4C04-9FC8-32E4B455020B}" srcOrd="12" destOrd="0" parTransId="{620BD8C2-E52A-4AC5-9016-450BA0AE5873}" sibTransId="{E4DBA317-CBC0-46A0-928E-BB3D8D5E96B4}"/>
    <dgm:cxn modelId="{BFE36311-387C-4FEA-9FB0-6CFE8BCBDA49}" srcId="{E2F6DB69-339A-4FC6-A062-6F60668BDFDA}" destId="{AE5607A8-B2EE-4C1E-BE42-A3DF7648A0EE}" srcOrd="3" destOrd="0" parTransId="{F01309D8-FB27-4115-81BF-4D40AF79C5A6}" sibTransId="{207439CF-729D-4DAB-8FA0-ECF7C874D62D}"/>
    <dgm:cxn modelId="{83B58816-0DE4-471E-9274-C9621B4BB0DA}" srcId="{E2F6DB69-339A-4FC6-A062-6F60668BDFDA}" destId="{C21EDE82-FB00-4505-A0D4-B021AE39791B}" srcOrd="5" destOrd="0" parTransId="{1C4BC860-E3FD-49B2-BC2C-7B5F183DD87E}" sibTransId="{32BBDB1C-0FD2-467C-AA3B-9315A58AC289}"/>
    <dgm:cxn modelId="{04051A2D-2344-4911-B1B9-729125FE7280}" type="presOf" srcId="{0AA177AA-2615-479E-8DC9-723F8EBD8CE0}" destId="{02D539BE-9E9F-44F9-A967-6314CDD1CF07}" srcOrd="0" destOrd="0" presId="urn:microsoft.com/office/officeart/2005/8/layout/default"/>
    <dgm:cxn modelId="{D78D416C-1D6B-4C3A-AD3D-A9BBE87763A8}" srcId="{E2F6DB69-339A-4FC6-A062-6F60668BDFDA}" destId="{9CEC29D6-2889-4E66-9019-438BCAFE764C}" srcOrd="6" destOrd="0" parTransId="{139F6597-268E-4C6F-8F95-CBEBEC9E2FE4}" sibTransId="{E8804968-DF1F-46E1-87E0-B597CF31DA97}"/>
    <dgm:cxn modelId="{9BB93870-A413-45CC-8CCA-17C875D9CACE}" type="presOf" srcId="{9CEC29D6-2889-4E66-9019-438BCAFE764C}" destId="{02F7A32C-DD8D-4F07-B438-372A35C00504}" srcOrd="0" destOrd="0" presId="urn:microsoft.com/office/officeart/2005/8/layout/default"/>
    <dgm:cxn modelId="{70956D73-5CC7-41D8-8307-DBB853E38DC8}" type="presOf" srcId="{907CE300-1D6D-4D3F-8865-06C69E601D79}" destId="{17383889-2CC5-4C33-8E4E-87B561C0CD9A}" srcOrd="0" destOrd="0" presId="urn:microsoft.com/office/officeart/2005/8/layout/default"/>
    <dgm:cxn modelId="{B124F454-E043-42C8-A6FA-64414B5B2C98}" srcId="{E2F6DB69-339A-4FC6-A062-6F60668BDFDA}" destId="{0AA177AA-2615-479E-8DC9-723F8EBD8CE0}" srcOrd="2" destOrd="0" parTransId="{32F1F06A-B274-4C17-9619-26DCA9F00F1E}" sibTransId="{DDB63205-020C-4D70-B6CB-6F9575542AB2}"/>
    <dgm:cxn modelId="{2DC7FB7D-D9B4-49A5-AD1E-E0606275170F}" type="presOf" srcId="{7A21877C-085B-4714-B219-BA3C38B1B7FD}" destId="{06290914-9635-42A2-AA49-A8A49D880064}" srcOrd="0" destOrd="0" presId="urn:microsoft.com/office/officeart/2005/8/layout/default"/>
    <dgm:cxn modelId="{4C6B867F-0E71-4480-B99F-75502113DE27}" type="presOf" srcId="{BDE525CF-E040-4DC8-8284-F66715CB4D01}" destId="{04AE48F2-C131-4B99-9DF0-6565E531DDDB}" srcOrd="0" destOrd="0" presId="urn:microsoft.com/office/officeart/2005/8/layout/default"/>
    <dgm:cxn modelId="{021C7C99-7B50-47C0-B025-30FE34303DEC}" type="presOf" srcId="{2ED02CDF-2D71-4C04-9FC8-32E4B455020B}" destId="{C978C0A7-287C-47B3-9F41-656D282DC86C}" srcOrd="0" destOrd="0" presId="urn:microsoft.com/office/officeart/2005/8/layout/default"/>
    <dgm:cxn modelId="{0DECBCA8-D9F7-4140-93A4-0ED4405414B3}" srcId="{E2F6DB69-339A-4FC6-A062-6F60668BDFDA}" destId="{1DAF42B6-CD90-4BBF-B5CE-23678122562C}" srcOrd="10" destOrd="0" parTransId="{255E9053-65C9-4481-B2C8-7AF19C46B5A4}" sibTransId="{F1942A11-ACF2-436E-AC56-B10035D62123}"/>
    <dgm:cxn modelId="{012E62B4-8B71-4A2B-968D-E88B02D2E6CF}" type="presOf" srcId="{1DAF42B6-CD90-4BBF-B5CE-23678122562C}" destId="{BFAE475A-FC6A-4D77-A221-2C23F962687D}" srcOrd="0" destOrd="0" presId="urn:microsoft.com/office/officeart/2005/8/layout/default"/>
    <dgm:cxn modelId="{4CA9EAB4-68A5-4E6C-8C3D-569F59D76C7D}" srcId="{E2F6DB69-339A-4FC6-A062-6F60668BDFDA}" destId="{43E93FE4-A697-49FA-8586-C795390824EE}" srcOrd="11" destOrd="0" parTransId="{6FB252CD-7C10-4C7E-98FB-346E84CCF6D6}" sibTransId="{904DD983-EE7E-4221-B967-E6E701A3C352}"/>
    <dgm:cxn modelId="{401F78BA-32D1-42B6-AEB4-6896A9AF39BA}" type="presOf" srcId="{AE5607A8-B2EE-4C1E-BE42-A3DF7648A0EE}" destId="{3A2BB42E-E516-4680-827C-A0E8C57C47AD}" srcOrd="0" destOrd="0" presId="urn:microsoft.com/office/officeart/2005/8/layout/default"/>
    <dgm:cxn modelId="{AE8FE2BA-3F0F-45C2-8511-E0958929B5B2}" type="presOf" srcId="{453C8424-076C-4566-902F-5DAFF2ECC777}" destId="{A570D3CA-54D6-462B-B387-153773E5A8D8}" srcOrd="0" destOrd="0" presId="urn:microsoft.com/office/officeart/2005/8/layout/default"/>
    <dgm:cxn modelId="{41B5FFBE-F7AE-4A3D-9018-BB3709252475}" type="presOf" srcId="{43E93FE4-A697-49FA-8586-C795390824EE}" destId="{95534A17-E6C9-4278-8249-F4C24DCBE8AE}" srcOrd="0" destOrd="0" presId="urn:microsoft.com/office/officeart/2005/8/layout/default"/>
    <dgm:cxn modelId="{0BB6AEC6-080F-4C27-87F4-D1A4CF424654}" srcId="{E2F6DB69-339A-4FC6-A062-6F60668BDFDA}" destId="{7A21877C-085B-4714-B219-BA3C38B1B7FD}" srcOrd="4" destOrd="0" parTransId="{70154A2D-2D9B-4445-AE08-4CD66FA76DCF}" sibTransId="{142606EE-BF03-4DBA-82C2-31978729FC46}"/>
    <dgm:cxn modelId="{C096D6CC-C929-4136-9A58-5444CC5CBA9E}" srcId="{E2F6DB69-339A-4FC6-A062-6F60668BDFDA}" destId="{907CE300-1D6D-4D3F-8865-06C69E601D79}" srcOrd="8" destOrd="0" parTransId="{E39D432B-4A36-4605-A8C0-EA953462E296}" sibTransId="{416B6F04-C0B4-4780-ABC1-104300587F22}"/>
    <dgm:cxn modelId="{21FC52CF-E481-49E5-80E4-73110419B676}" srcId="{E2F6DB69-339A-4FC6-A062-6F60668BDFDA}" destId="{61F568AC-3CD3-4112-94C1-9C0D1A520265}" srcOrd="9" destOrd="0" parTransId="{BF41F0B3-0FB6-492B-8C0A-F59481FB6D8D}" sibTransId="{BA1F54FB-C664-44B1-814A-C84ECC104F46}"/>
    <dgm:cxn modelId="{88A67ED4-53F1-44D2-AB70-99D6BFA92477}" srcId="{E2F6DB69-339A-4FC6-A062-6F60668BDFDA}" destId="{453C8424-076C-4566-902F-5DAFF2ECC777}" srcOrd="7" destOrd="0" parTransId="{183087CB-A794-4D7C-8692-F4F4745CD776}" sibTransId="{5BFA489C-6B4A-4983-ABA2-1813C651D1A9}"/>
    <dgm:cxn modelId="{7EE64BE4-C77B-4966-866D-980B2C30D7A6}" srcId="{E2F6DB69-339A-4FC6-A062-6F60668BDFDA}" destId="{77D46AC0-A21F-430F-80BB-F49A78CFEB1D}" srcOrd="13" destOrd="0" parTransId="{162672CF-3508-47B7-BFCA-B33AAFB64213}" sibTransId="{3CDAE395-C1F9-477E-BBC2-A815A1105996}"/>
    <dgm:cxn modelId="{C9914BE6-39C0-4333-8EC5-9741DBC2714B}" srcId="{E2F6DB69-339A-4FC6-A062-6F60668BDFDA}" destId="{76DFCC63-FBBE-4481-933A-9E59D4CE5518}" srcOrd="0" destOrd="0" parTransId="{F078C399-AC21-486F-9F0F-27C37C1106A5}" sibTransId="{5530ED4D-D133-431C-969E-03606C36AD80}"/>
    <dgm:cxn modelId="{C280D3EE-3CC5-4CCB-8F3E-07D589F9216A}" type="presOf" srcId="{77D46AC0-A21F-430F-80BB-F49A78CFEB1D}" destId="{F6994595-D905-4657-B869-428006C0EC02}" srcOrd="0" destOrd="0" presId="urn:microsoft.com/office/officeart/2005/8/layout/default"/>
    <dgm:cxn modelId="{7845EDFA-2311-4F94-B47F-E63334A75CFA}" type="presOf" srcId="{61F568AC-3CD3-4112-94C1-9C0D1A520265}" destId="{761F5B2A-4A8A-4D92-8E56-D0A1488EF4C3}" srcOrd="0" destOrd="0" presId="urn:microsoft.com/office/officeart/2005/8/layout/default"/>
    <dgm:cxn modelId="{AAAADEFE-7FA3-49D8-A95A-8C9C2D2384A6}" type="presOf" srcId="{76DFCC63-FBBE-4481-933A-9E59D4CE5518}" destId="{D40C2E33-B969-4939-94CE-9A172D732F38}" srcOrd="0" destOrd="0" presId="urn:microsoft.com/office/officeart/2005/8/layout/default"/>
    <dgm:cxn modelId="{EA2ACCFD-9256-409D-9834-F8C177680D94}" type="presParOf" srcId="{856759C5-B2C2-4D5C-9157-6D98A0A4F759}" destId="{D40C2E33-B969-4939-94CE-9A172D732F38}" srcOrd="0" destOrd="0" presId="urn:microsoft.com/office/officeart/2005/8/layout/default"/>
    <dgm:cxn modelId="{4224606A-CB32-4147-96B7-1FE16A551028}" type="presParOf" srcId="{856759C5-B2C2-4D5C-9157-6D98A0A4F759}" destId="{BFB27D75-883D-4F7C-8A93-073E600A69FB}" srcOrd="1" destOrd="0" presId="urn:microsoft.com/office/officeart/2005/8/layout/default"/>
    <dgm:cxn modelId="{0699CFDE-A8D8-41EE-9E55-8A8D13E61403}" type="presParOf" srcId="{856759C5-B2C2-4D5C-9157-6D98A0A4F759}" destId="{04AE48F2-C131-4B99-9DF0-6565E531DDDB}" srcOrd="2" destOrd="0" presId="urn:microsoft.com/office/officeart/2005/8/layout/default"/>
    <dgm:cxn modelId="{BAC4846A-5AAE-4775-A023-3D2D4DB4E213}" type="presParOf" srcId="{856759C5-B2C2-4D5C-9157-6D98A0A4F759}" destId="{76E469BD-F76C-47E3-97DE-87E2F5445307}" srcOrd="3" destOrd="0" presId="urn:microsoft.com/office/officeart/2005/8/layout/default"/>
    <dgm:cxn modelId="{3537F514-940B-42D7-8E6C-9C33639548ED}" type="presParOf" srcId="{856759C5-B2C2-4D5C-9157-6D98A0A4F759}" destId="{02D539BE-9E9F-44F9-A967-6314CDD1CF07}" srcOrd="4" destOrd="0" presId="urn:microsoft.com/office/officeart/2005/8/layout/default"/>
    <dgm:cxn modelId="{033E3414-F848-4BC1-B260-6B08AF99726E}" type="presParOf" srcId="{856759C5-B2C2-4D5C-9157-6D98A0A4F759}" destId="{9354F45B-48ED-47B4-970B-5BD32C51F2AD}" srcOrd="5" destOrd="0" presId="urn:microsoft.com/office/officeart/2005/8/layout/default"/>
    <dgm:cxn modelId="{427B634E-B7BB-46EF-98BB-9C36D1BB5062}" type="presParOf" srcId="{856759C5-B2C2-4D5C-9157-6D98A0A4F759}" destId="{3A2BB42E-E516-4680-827C-A0E8C57C47AD}" srcOrd="6" destOrd="0" presId="urn:microsoft.com/office/officeart/2005/8/layout/default"/>
    <dgm:cxn modelId="{282B4B4B-BBA7-46EB-91DC-9010E9A3D727}" type="presParOf" srcId="{856759C5-B2C2-4D5C-9157-6D98A0A4F759}" destId="{06DF566D-EAB6-4C54-9284-ADB49539F538}" srcOrd="7" destOrd="0" presId="urn:microsoft.com/office/officeart/2005/8/layout/default"/>
    <dgm:cxn modelId="{03873699-6F17-43C4-B1C0-5EF604D14CA1}" type="presParOf" srcId="{856759C5-B2C2-4D5C-9157-6D98A0A4F759}" destId="{06290914-9635-42A2-AA49-A8A49D880064}" srcOrd="8" destOrd="0" presId="urn:microsoft.com/office/officeart/2005/8/layout/default"/>
    <dgm:cxn modelId="{2AEBF977-ED35-4742-AED7-7B18C6FABD54}" type="presParOf" srcId="{856759C5-B2C2-4D5C-9157-6D98A0A4F759}" destId="{C30EE595-A834-4E20-9FEF-08AF1ADBD297}" srcOrd="9" destOrd="0" presId="urn:microsoft.com/office/officeart/2005/8/layout/default"/>
    <dgm:cxn modelId="{7EFE5E3D-97F9-480F-92AB-0226ABDE3BC8}" type="presParOf" srcId="{856759C5-B2C2-4D5C-9157-6D98A0A4F759}" destId="{C18FF371-C956-466B-813C-5706ADAB7F16}" srcOrd="10" destOrd="0" presId="urn:microsoft.com/office/officeart/2005/8/layout/default"/>
    <dgm:cxn modelId="{8889DD39-799C-4140-92E8-2985B7155BE1}" type="presParOf" srcId="{856759C5-B2C2-4D5C-9157-6D98A0A4F759}" destId="{CCE397ED-D013-42BC-A81F-37B9B53F5D9E}" srcOrd="11" destOrd="0" presId="urn:microsoft.com/office/officeart/2005/8/layout/default"/>
    <dgm:cxn modelId="{7711149F-58A0-474D-A064-8650EB621F5D}" type="presParOf" srcId="{856759C5-B2C2-4D5C-9157-6D98A0A4F759}" destId="{02F7A32C-DD8D-4F07-B438-372A35C00504}" srcOrd="12" destOrd="0" presId="urn:microsoft.com/office/officeart/2005/8/layout/default"/>
    <dgm:cxn modelId="{A06D79C3-78A1-423A-B7C3-832D61627F23}" type="presParOf" srcId="{856759C5-B2C2-4D5C-9157-6D98A0A4F759}" destId="{A61FFCF9-0E1B-4B91-ABF4-2F7A7EE41374}" srcOrd="13" destOrd="0" presId="urn:microsoft.com/office/officeart/2005/8/layout/default"/>
    <dgm:cxn modelId="{7C41A66F-F9A6-4168-91D2-35E9DD710C67}" type="presParOf" srcId="{856759C5-B2C2-4D5C-9157-6D98A0A4F759}" destId="{A570D3CA-54D6-462B-B387-153773E5A8D8}" srcOrd="14" destOrd="0" presId="urn:microsoft.com/office/officeart/2005/8/layout/default"/>
    <dgm:cxn modelId="{46E4144B-5E98-405F-8276-B174719B201F}" type="presParOf" srcId="{856759C5-B2C2-4D5C-9157-6D98A0A4F759}" destId="{A9B4955B-7A27-4A01-BC59-714E5D9689E0}" srcOrd="15" destOrd="0" presId="urn:microsoft.com/office/officeart/2005/8/layout/default"/>
    <dgm:cxn modelId="{59610D0C-2D74-40F4-94ED-145D0E168084}" type="presParOf" srcId="{856759C5-B2C2-4D5C-9157-6D98A0A4F759}" destId="{17383889-2CC5-4C33-8E4E-87B561C0CD9A}" srcOrd="16" destOrd="0" presId="urn:microsoft.com/office/officeart/2005/8/layout/default"/>
    <dgm:cxn modelId="{D3B8874C-7694-4D55-B407-E5C7DA3D96D1}" type="presParOf" srcId="{856759C5-B2C2-4D5C-9157-6D98A0A4F759}" destId="{D278DD04-1ADD-4402-8C39-046A8FFFB26B}" srcOrd="17" destOrd="0" presId="urn:microsoft.com/office/officeart/2005/8/layout/default"/>
    <dgm:cxn modelId="{DB04D471-0CD9-44E9-BF4F-9C118B714288}" type="presParOf" srcId="{856759C5-B2C2-4D5C-9157-6D98A0A4F759}" destId="{761F5B2A-4A8A-4D92-8E56-D0A1488EF4C3}" srcOrd="18" destOrd="0" presId="urn:microsoft.com/office/officeart/2005/8/layout/default"/>
    <dgm:cxn modelId="{C92851C3-1376-4B83-AB31-E859ACF33320}" type="presParOf" srcId="{856759C5-B2C2-4D5C-9157-6D98A0A4F759}" destId="{4FF8C5A4-1869-477A-BC24-B06038B45856}" srcOrd="19" destOrd="0" presId="urn:microsoft.com/office/officeart/2005/8/layout/default"/>
    <dgm:cxn modelId="{460EF07D-1308-4D61-836E-9F50614F3D47}" type="presParOf" srcId="{856759C5-B2C2-4D5C-9157-6D98A0A4F759}" destId="{BFAE475A-FC6A-4D77-A221-2C23F962687D}" srcOrd="20" destOrd="0" presId="urn:microsoft.com/office/officeart/2005/8/layout/default"/>
    <dgm:cxn modelId="{E491C500-EB5E-4413-9BA2-C3B6FAA4C496}" type="presParOf" srcId="{856759C5-B2C2-4D5C-9157-6D98A0A4F759}" destId="{98FC9514-FD2C-4940-9660-033F9806E153}" srcOrd="21" destOrd="0" presId="urn:microsoft.com/office/officeart/2005/8/layout/default"/>
    <dgm:cxn modelId="{8B9368EA-61BD-4284-91E7-FC3519482C43}" type="presParOf" srcId="{856759C5-B2C2-4D5C-9157-6D98A0A4F759}" destId="{95534A17-E6C9-4278-8249-F4C24DCBE8AE}" srcOrd="22" destOrd="0" presId="urn:microsoft.com/office/officeart/2005/8/layout/default"/>
    <dgm:cxn modelId="{A39F7CBC-6F0A-4631-A801-DCD4D0BE8858}" type="presParOf" srcId="{856759C5-B2C2-4D5C-9157-6D98A0A4F759}" destId="{685DB8FD-122A-4782-9177-F0258D8919E1}" srcOrd="23" destOrd="0" presId="urn:microsoft.com/office/officeart/2005/8/layout/default"/>
    <dgm:cxn modelId="{E59FE45C-B32E-4DF6-8D0D-DFADF82878A1}" type="presParOf" srcId="{856759C5-B2C2-4D5C-9157-6D98A0A4F759}" destId="{C978C0A7-287C-47B3-9F41-656D282DC86C}" srcOrd="24" destOrd="0" presId="urn:microsoft.com/office/officeart/2005/8/layout/default"/>
    <dgm:cxn modelId="{82D13E31-0404-4573-BC74-F879E9513B43}" type="presParOf" srcId="{856759C5-B2C2-4D5C-9157-6D98A0A4F759}" destId="{47436356-D161-4925-B14D-99422A6430C1}" srcOrd="25" destOrd="0" presId="urn:microsoft.com/office/officeart/2005/8/layout/default"/>
    <dgm:cxn modelId="{EF8E9529-E2B6-425D-8E5E-98692D4F20FF}" type="presParOf" srcId="{856759C5-B2C2-4D5C-9157-6D98A0A4F759}" destId="{F6994595-D905-4657-B869-428006C0EC02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C2E33-B969-4939-94CE-9A172D732F38}">
      <dsp:nvSpPr>
        <dsp:cNvPr id="0" name=""/>
        <dsp:cNvSpPr/>
      </dsp:nvSpPr>
      <dsp:spPr>
        <a:xfrm>
          <a:off x="675150" y="1287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DOAÇÕES  PARA  SEROPÉDICA:</a:t>
          </a:r>
        </a:p>
      </dsp:txBody>
      <dsp:txXfrm>
        <a:off x="675150" y="1287"/>
        <a:ext cx="1289366" cy="773619"/>
      </dsp:txXfrm>
    </dsp:sp>
    <dsp:sp modelId="{04AE48F2-C131-4B99-9DF0-6565E531DDDB}">
      <dsp:nvSpPr>
        <dsp:cNvPr id="0" name=""/>
        <dsp:cNvSpPr/>
      </dsp:nvSpPr>
      <dsp:spPr>
        <a:xfrm>
          <a:off x="2093453" y="1287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100 Kits para alimentação infantil: (2 litros de leite, 02 biscoitos de 200 gr, 01 farinha láctea de 300 gr, 01 achocolatado, 01 cereal de frutas de 300 gr, 01 panetone de 200 gr)</a:t>
          </a:r>
        </a:p>
      </dsp:txBody>
      <dsp:txXfrm>
        <a:off x="2093453" y="1287"/>
        <a:ext cx="1289366" cy="773619"/>
      </dsp:txXfrm>
    </dsp:sp>
    <dsp:sp modelId="{02D539BE-9E9F-44F9-A967-6314CDD1CF07}">
      <dsp:nvSpPr>
        <dsp:cNvPr id="0" name=""/>
        <dsp:cNvSpPr/>
      </dsp:nvSpPr>
      <dsp:spPr>
        <a:xfrm>
          <a:off x="3511756" y="1287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 Cestas Básicas: (02 kg arroz, 02 Kg açúcar, 01 Kg feijão, 01 Kg fubá, 01 pct sal, 01 óleo de soja, 01 pct espaguete 1kg, 02 pct massa parafuso 500gr cada,  01 lata de salsicha)</a:t>
          </a:r>
        </a:p>
      </dsp:txBody>
      <dsp:txXfrm>
        <a:off x="3511756" y="1287"/>
        <a:ext cx="1289366" cy="773619"/>
      </dsp:txXfrm>
    </dsp:sp>
    <dsp:sp modelId="{3A2BB42E-E516-4680-827C-A0E8C57C47AD}">
      <dsp:nvSpPr>
        <dsp:cNvPr id="0" name=""/>
        <dsp:cNvSpPr/>
      </dsp:nvSpPr>
      <dsp:spPr>
        <a:xfrm>
          <a:off x="4930059" y="1287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100 Kits de Material escolar: (01 Caderno, 01 borracha, 01 lápis preto, 01 caneta azul, 01 caneta vermelha, 01 apontador, 01 cx de lápis de cor c/ 12 peq., 02 livros de história)</a:t>
          </a:r>
        </a:p>
      </dsp:txBody>
      <dsp:txXfrm>
        <a:off x="4930059" y="1287"/>
        <a:ext cx="1289366" cy="773619"/>
      </dsp:txXfrm>
    </dsp:sp>
    <dsp:sp modelId="{06290914-9635-42A2-AA49-A8A49D880064}">
      <dsp:nvSpPr>
        <dsp:cNvPr id="0" name=""/>
        <dsp:cNvSpPr/>
      </dsp:nvSpPr>
      <dsp:spPr>
        <a:xfrm>
          <a:off x="675150" y="903843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100 Brinquedos</a:t>
          </a:r>
        </a:p>
      </dsp:txBody>
      <dsp:txXfrm>
        <a:off x="675150" y="903843"/>
        <a:ext cx="1289366" cy="773619"/>
      </dsp:txXfrm>
    </dsp:sp>
    <dsp:sp modelId="{C18FF371-C956-466B-813C-5706ADAB7F16}">
      <dsp:nvSpPr>
        <dsp:cNvPr id="0" name=""/>
        <dsp:cNvSpPr/>
      </dsp:nvSpPr>
      <dsp:spPr>
        <a:xfrm>
          <a:off x="2093453" y="903843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DOAÇÕES PARA COMUNIDADE NOVA JERSEY - PACIÊNCIA:</a:t>
          </a:r>
        </a:p>
      </dsp:txBody>
      <dsp:txXfrm>
        <a:off x="2093453" y="903843"/>
        <a:ext cx="1289366" cy="773619"/>
      </dsp:txXfrm>
    </dsp:sp>
    <dsp:sp modelId="{02F7A32C-DD8D-4F07-B438-372A35C00504}">
      <dsp:nvSpPr>
        <dsp:cNvPr id="0" name=""/>
        <dsp:cNvSpPr/>
      </dsp:nvSpPr>
      <dsp:spPr>
        <a:xfrm>
          <a:off x="3511756" y="903843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95 brinquedos</a:t>
          </a:r>
        </a:p>
      </dsp:txBody>
      <dsp:txXfrm>
        <a:off x="3511756" y="903843"/>
        <a:ext cx="1289366" cy="773619"/>
      </dsp:txXfrm>
    </dsp:sp>
    <dsp:sp modelId="{A570D3CA-54D6-462B-B387-153773E5A8D8}">
      <dsp:nvSpPr>
        <dsp:cNvPr id="0" name=""/>
        <dsp:cNvSpPr/>
      </dsp:nvSpPr>
      <dsp:spPr>
        <a:xfrm>
          <a:off x="4930059" y="903843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09 kg de arroz, 05 kg de feijão, 03 pct farinha para mingau, 730 gr Nescau, 10 pacotes de biscoito</a:t>
          </a:r>
        </a:p>
      </dsp:txBody>
      <dsp:txXfrm>
        <a:off x="4930059" y="903843"/>
        <a:ext cx="1289366" cy="773619"/>
      </dsp:txXfrm>
    </dsp:sp>
    <dsp:sp modelId="{17383889-2CC5-4C33-8E4E-87B561C0CD9A}">
      <dsp:nvSpPr>
        <dsp:cNvPr id="0" name=""/>
        <dsp:cNvSpPr/>
      </dsp:nvSpPr>
      <dsp:spPr>
        <a:xfrm>
          <a:off x="675150" y="1806400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50 livros de história doados pelo Banco Itaú</a:t>
          </a:r>
        </a:p>
      </dsp:txBody>
      <dsp:txXfrm>
        <a:off x="675150" y="1806400"/>
        <a:ext cx="1289366" cy="773619"/>
      </dsp:txXfrm>
    </dsp:sp>
    <dsp:sp modelId="{761F5B2A-4A8A-4D92-8E56-D0A1488EF4C3}">
      <dsp:nvSpPr>
        <dsp:cNvPr id="0" name=""/>
        <dsp:cNvSpPr/>
      </dsp:nvSpPr>
      <dsp:spPr>
        <a:xfrm>
          <a:off x="2093453" y="1806400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DOAÇÕES PARA COMUNIDADE SANTA HELENA – INHOAÍBA</a:t>
          </a:r>
        </a:p>
      </dsp:txBody>
      <dsp:txXfrm>
        <a:off x="2093453" y="1806400"/>
        <a:ext cx="1289366" cy="773619"/>
      </dsp:txXfrm>
    </dsp:sp>
    <dsp:sp modelId="{BFAE475A-FC6A-4D77-A221-2C23F962687D}">
      <dsp:nvSpPr>
        <dsp:cNvPr id="0" name=""/>
        <dsp:cNvSpPr/>
      </dsp:nvSpPr>
      <dsp:spPr>
        <a:xfrm>
          <a:off x="3511756" y="1806400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45 Brinquedos</a:t>
          </a:r>
        </a:p>
      </dsp:txBody>
      <dsp:txXfrm>
        <a:off x="3511756" y="1806400"/>
        <a:ext cx="1289366" cy="773619"/>
      </dsp:txXfrm>
    </dsp:sp>
    <dsp:sp modelId="{95534A17-E6C9-4278-8249-F4C24DCBE8AE}">
      <dsp:nvSpPr>
        <dsp:cNvPr id="0" name=""/>
        <dsp:cNvSpPr/>
      </dsp:nvSpPr>
      <dsp:spPr>
        <a:xfrm>
          <a:off x="4930059" y="1806400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03 cestas básicas</a:t>
          </a:r>
        </a:p>
      </dsp:txBody>
      <dsp:txXfrm>
        <a:off x="4930059" y="1806400"/>
        <a:ext cx="1289366" cy="773619"/>
      </dsp:txXfrm>
    </dsp:sp>
    <dsp:sp modelId="{C978C0A7-287C-47B3-9F41-656D282DC86C}">
      <dsp:nvSpPr>
        <dsp:cNvPr id="0" name=""/>
        <dsp:cNvSpPr/>
      </dsp:nvSpPr>
      <dsp:spPr>
        <a:xfrm>
          <a:off x="2093453" y="2708956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50 livros de história doados pelo Banco Itaú</a:t>
          </a:r>
        </a:p>
      </dsp:txBody>
      <dsp:txXfrm>
        <a:off x="2093453" y="2708956"/>
        <a:ext cx="1289366" cy="773619"/>
      </dsp:txXfrm>
    </dsp:sp>
    <dsp:sp modelId="{F6994595-D905-4657-B869-428006C0EC02}">
      <dsp:nvSpPr>
        <dsp:cNvPr id="0" name=""/>
        <dsp:cNvSpPr/>
      </dsp:nvSpPr>
      <dsp:spPr>
        <a:xfrm>
          <a:off x="3511756" y="2708956"/>
          <a:ext cx="1289366" cy="7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COMUNIDADE DE VILA ALIANÇA: 240 Litros de refrigerante</a:t>
          </a:r>
        </a:p>
      </dsp:txBody>
      <dsp:txXfrm>
        <a:off x="3511756" y="2708956"/>
        <a:ext cx="1289366" cy="773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CEE-2387-45DE-B888-6C1D3B71D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55F11B-4432-483A-A790-3F1B498B6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A9D6B5-5CF2-4809-9B55-776465BE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90BF25-7507-4D5F-936D-09BCC498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FF55A9-6DE5-43FC-BF84-16A82C5E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24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FC283-CA09-4BE0-9CBD-D7C197C6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24A8EC-4205-4347-B02C-DC732003F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B21EAE-ACBD-4B72-A4C7-2D6143E6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730F64-474A-4C92-897B-3D60BF41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B6A2FE-FF0E-4EA0-9F1D-E5FB0949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944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3CC9FC-8490-464E-A360-10518E0F4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FADDC6-DA4A-479A-88CD-6652C1A5F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FCB6BB-E5FA-4A65-AF7E-9A94CC24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97526E-35BE-4CB5-A429-CBBADC86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C7C4CF-BD03-48CA-BCF9-633D628A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393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96EF9-434A-4E53-9915-98FB4EB8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4BA4EE-2DFC-4413-9CC3-1113CCEA0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28B6EA-1AE4-4590-BF6B-3E4F5977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7C8ECD-95B2-4700-BF93-2DFC27E3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2511FF-16F3-4F86-AC48-E9710612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45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34A01-E508-4EC7-987B-833D41C7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B4C2AA-8781-45C1-9102-46B7EC262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FEB41C-A485-45AC-87F2-A8FC8B5E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78F96E-5A9E-45D9-89D9-472CAFFF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1E83E3-62BD-4044-9505-B7FBEF5C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7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C93FD-434B-4793-80CE-FF9F95ED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3A6BE0-8FDF-473A-89FA-3AF4A3F5B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1D25CB-F78F-4ED8-B9B5-D1ECEA30C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8CEC68-4DBF-4716-90E8-894BFA9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AB6647-20AE-4F3B-AC54-B81C0B28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980D27-D6FF-4983-8C0D-A23D4A4B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62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B07A0-850B-4900-AAFC-3CD9A8D9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A54038-CAB8-4F0B-8499-04A4441F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33E722-FFA2-4B08-85FF-55F2E5BE1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923754-C251-4942-B4F1-86DC0EAAD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C1FC02-5B22-48D5-AA9D-95D3C7313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8B9D3A-3CFA-46FF-B336-7A288F71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4FC14E8-69DB-465F-9836-E478522F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E737C6A-87F3-4622-98D9-BE018ABD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126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B105F-4EAC-4FCA-8643-C59CF8D4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6FF735-6ECD-4227-9B03-7334161C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7C2414-8607-42E6-A6F7-6E6ACF38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7A6025-5170-4397-9ED5-0859B70D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85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576F61-059E-4768-AA07-D31D2651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38E4379-5FFA-4517-9184-AE304E21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48965F-4262-4B43-AB4E-17C7DA00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455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A32FB-3DA2-4887-B353-5DEAE42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15F38-5947-4F76-B955-436CD861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FE7CD1-7241-4639-BB54-78FF28257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0D70B1-9752-4818-A75B-FA5522DB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A0A913-1998-4017-8BA1-B0111ED1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47EEF0-FA61-43DA-BFBA-CC6ADDCA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74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94675-C7F2-42ED-9EA2-4BD17DDB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FB4B50-09D2-4A85-9375-5AC78C684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4B2D3D-E0A4-4A58-93B4-580C30182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DE42E9-0A87-4DDB-9695-FA671C77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3DBC38-6D38-445C-8201-2DF4B884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EAA5E7-4A99-4B6B-B3C2-31293EE3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3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0327B9B-4EED-483A-83EE-E77336AC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8E29A0-CDD8-4EF0-984F-422FC99D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60CA6-E123-461C-9CE2-F1C08CFAF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6DDD-D7B4-486A-A001-2FF5AA23EB1B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385B1F-55F4-4B94-ABB7-16356BCD7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871C7F-64ED-4773-888B-6F760B27A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0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EE8EEFA-743A-4CF7-B632-3A437B6D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DAABCD-A0ED-46A1-967D-7B23CA332785}"/>
              </a:ext>
            </a:extLst>
          </p:cNvPr>
          <p:cNvSpPr txBox="1"/>
          <p:nvPr/>
        </p:nvSpPr>
        <p:spPr>
          <a:xfrm>
            <a:off x="1102311" y="1536174"/>
            <a:ext cx="99873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>
                <a:solidFill>
                  <a:schemeClr val="bg1"/>
                </a:solidFill>
                <a:latin typeface="Arial Nova" panose="020B0604020202020204" pitchFamily="34" charset="0"/>
              </a:rPr>
              <a:t>RELATÓRIO ANUAL </a:t>
            </a:r>
            <a:r>
              <a:rPr lang="pt-BR" sz="6000" b="1" dirty="0">
                <a:solidFill>
                  <a:schemeClr val="bg1"/>
                </a:solidFill>
                <a:latin typeface="Arial Nova" panose="020B0604020202020204" pitchFamily="34" charset="0"/>
              </a:rPr>
              <a:t>DE ATIVIDADES DA</a:t>
            </a:r>
          </a:p>
          <a:p>
            <a:pPr algn="ctr"/>
            <a:r>
              <a:rPr lang="pt-BR" sz="6000" b="1" dirty="0">
                <a:solidFill>
                  <a:schemeClr val="bg1"/>
                </a:solidFill>
                <a:latin typeface="Arial Nova" panose="020B0604020202020204" pitchFamily="34" charset="0"/>
              </a:rPr>
              <a:t>COMISSÃO CRCRJ MULHER</a:t>
            </a:r>
            <a:endParaRPr lang="pt-BR" sz="1400" b="1" dirty="0">
              <a:solidFill>
                <a:schemeClr val="bg1"/>
              </a:solidFill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1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em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2936837" y="812874"/>
            <a:ext cx="6518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Peça comemorativa em homenagem ao Dia das Mães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30FFA7-2254-4ABD-AFA2-C1E4A2190C1A}"/>
              </a:ext>
            </a:extLst>
          </p:cNvPr>
          <p:cNvSpPr txBox="1"/>
          <p:nvPr/>
        </p:nvSpPr>
        <p:spPr>
          <a:xfrm>
            <a:off x="2454869" y="39024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outubro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C0383C-1393-4E06-A704-2EBA64CC3392}"/>
              </a:ext>
            </a:extLst>
          </p:cNvPr>
          <p:cNvSpPr txBox="1"/>
          <p:nvPr/>
        </p:nvSpPr>
        <p:spPr>
          <a:xfrm>
            <a:off x="10684480" y="4318876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09 novembro</a:t>
            </a:r>
          </a:p>
        </p:txBody>
      </p:sp>
      <p:pic>
        <p:nvPicPr>
          <p:cNvPr id="6" name="Imagem 5" descr="Foto em preto e branco de mulher e texto&#10;&#10;Descrição gerada automaticamente">
            <a:extLst>
              <a:ext uri="{FF2B5EF4-FFF2-40B4-BE49-F238E27FC236}">
                <a16:creationId xmlns:a16="http://schemas.microsoft.com/office/drawing/2014/main" id="{4FC705C4-0073-41ED-AC32-B55A73848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97" y="1518625"/>
            <a:ext cx="3902460" cy="3902460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F2C04685-9FD3-4E23-BA16-D3A7480BC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44" y="1518625"/>
            <a:ext cx="3902460" cy="39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Evento em comemoração ao Dia das Mães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971821" y="1561287"/>
            <a:ext cx="51264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Um bate papo com a Presidente do CRCRS Ana Tercia falando sobre desenvolvimento pessoal, maternidade e carreira.</a:t>
            </a:r>
          </a:p>
          <a:p>
            <a:pPr algn="just"/>
            <a:endParaRPr lang="pt-BR" sz="2000" dirty="0">
              <a:latin typeface="Arial Nova" panose="020B0504020202020204" pitchFamily="34" charset="0"/>
            </a:endParaRP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Evento online com a participação de 109 expectadores.</a:t>
            </a:r>
          </a:p>
          <a:p>
            <a:pPr algn="just"/>
            <a:endParaRPr lang="pt-BR" sz="2000" dirty="0">
              <a:latin typeface="Arial Nova" panose="020B0504020202020204" pitchFamily="34" charset="0"/>
            </a:endParaRP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Visualizações até 31/05: 531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7" name="Imagem 6" descr="Mulher sorrindo pousando para foto&#10;&#10;Descrição gerada automaticamente">
            <a:extLst>
              <a:ext uri="{FF2B5EF4-FFF2-40B4-BE49-F238E27FC236}">
                <a16:creationId xmlns:a16="http://schemas.microsoft.com/office/drawing/2014/main" id="{9E79C078-C178-4BBB-A8F5-020DDD98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44" y="1080810"/>
            <a:ext cx="4701431" cy="470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Evento em comemoração ao Mês dos Namorados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101133" y="4682818"/>
            <a:ext cx="387727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>
                <a:latin typeface="Arial Nova" panose="020B0504020202020204" pitchFamily="34" charset="0"/>
              </a:rPr>
              <a:t>Um bate papo com os empresários e contadores Cristiane Andrade e Arnaldo dos Santos Jr.</a:t>
            </a:r>
          </a:p>
          <a:p>
            <a:pPr algn="just"/>
            <a:endParaRPr lang="pt-BR" sz="1500" dirty="0">
              <a:latin typeface="Arial Nova" panose="020B0504020202020204" pitchFamily="34" charset="0"/>
            </a:endParaRPr>
          </a:p>
          <a:p>
            <a:pPr algn="just"/>
            <a:r>
              <a:rPr lang="pt-BR" sz="1500" dirty="0">
                <a:latin typeface="Arial Nova" panose="020B0504020202020204" pitchFamily="34" charset="0"/>
              </a:rPr>
              <a:t>Evento online - visualizações até 30/06: 148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8" name="Imagem 7" descr="Texto sobre foto de mulher&#10;&#10;Descrição gerada automaticamente">
            <a:extLst>
              <a:ext uri="{FF2B5EF4-FFF2-40B4-BE49-F238E27FC236}">
                <a16:creationId xmlns:a16="http://schemas.microsoft.com/office/drawing/2014/main" id="{0F8EC861-4AA2-4482-9E48-804A39B31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67" y="1036857"/>
            <a:ext cx="3488578" cy="3630876"/>
          </a:xfrm>
          <a:prstGeom prst="rect">
            <a:avLst/>
          </a:prstGeom>
        </p:spPr>
      </p:pic>
      <p:pic>
        <p:nvPicPr>
          <p:cNvPr id="10" name="Imagem 9" descr="Tela de celular com foto de pessoas&#10;&#10;Descrição gerada automaticamente">
            <a:extLst>
              <a:ext uri="{FF2B5EF4-FFF2-40B4-BE49-F238E27FC236}">
                <a16:creationId xmlns:a16="http://schemas.microsoft.com/office/drawing/2014/main" id="{A765EA99-72AD-4566-88AD-D4B277B75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71" y="1020633"/>
            <a:ext cx="3713018" cy="371301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7449535-C20D-44AC-9DD5-40AC4D5C5BE5}"/>
              </a:ext>
            </a:extLst>
          </p:cNvPr>
          <p:cNvSpPr txBox="1"/>
          <p:nvPr/>
        </p:nvSpPr>
        <p:spPr>
          <a:xfrm>
            <a:off x="6786122" y="4835218"/>
            <a:ext cx="3877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>
                <a:latin typeface="Arial Nova" panose="020B0504020202020204" pitchFamily="34" charset="0"/>
              </a:rPr>
              <a:t>Um bate papo com a socióloga Adriana Mota sobre os novos modelos de famílias.</a:t>
            </a:r>
          </a:p>
          <a:p>
            <a:pPr algn="just"/>
            <a:endParaRPr lang="pt-BR" sz="1500" dirty="0">
              <a:latin typeface="Arial Nova" panose="020B0504020202020204" pitchFamily="34" charset="0"/>
            </a:endParaRPr>
          </a:p>
          <a:p>
            <a:pPr algn="just"/>
            <a:r>
              <a:rPr lang="pt-BR" sz="1500" dirty="0">
                <a:latin typeface="Arial Nova" panose="020B0504020202020204" pitchFamily="34" charset="0"/>
              </a:rPr>
              <a:t>Evento online - visualizações até 30/06: 125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62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Mês de Julho – Empreendedorismo Feminino e Pink </a:t>
            </a:r>
            <a:r>
              <a:rPr lang="pt-BR" sz="2800" dirty="0" err="1">
                <a:latin typeface="Arial Nova" panose="020B0504020202020204" pitchFamily="34" charset="0"/>
              </a:rPr>
              <a:t>Tax</a:t>
            </a:r>
            <a:endParaRPr lang="pt-BR" sz="2800" dirty="0">
              <a:latin typeface="Arial Nova" panose="020B05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436228" y="4624095"/>
            <a:ext cx="49696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Arial Nova" panose="020B0504020202020204" pitchFamily="34" charset="0"/>
              </a:rPr>
              <a:t>Um bate papo com Zenaide Carvalho e Patrícia Sena sobre o mundo do empreendedorismo, que vai além dos lucros, que diz respeito à liderança feminina e a ampliação da visibilidade das mulheres.</a:t>
            </a:r>
          </a:p>
          <a:p>
            <a:pPr algn="just"/>
            <a:r>
              <a:rPr lang="pt-BR" sz="1300" dirty="0">
                <a:latin typeface="Arial Nova" panose="020B0504020202020204" pitchFamily="34" charset="0"/>
              </a:rPr>
              <a:t>Evento online – pessoas que passaram pela </a:t>
            </a:r>
            <a:r>
              <a:rPr lang="pt-BR" sz="1300" dirty="0" err="1">
                <a:latin typeface="Arial Nova" panose="020B0504020202020204" pitchFamily="34" charset="0"/>
              </a:rPr>
              <a:t>live</a:t>
            </a:r>
            <a:r>
              <a:rPr lang="pt-BR" sz="1300" dirty="0">
                <a:latin typeface="Arial Nova" panose="020B0504020202020204" pitchFamily="34" charset="0"/>
              </a:rPr>
              <a:t> ao vivo: 719 - visualizações até 13/09: 518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7449535-C20D-44AC-9DD5-40AC4D5C5BE5}"/>
              </a:ext>
            </a:extLst>
          </p:cNvPr>
          <p:cNvSpPr txBox="1"/>
          <p:nvPr/>
        </p:nvSpPr>
        <p:spPr>
          <a:xfrm>
            <a:off x="6314114" y="4633882"/>
            <a:ext cx="496965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Arial Nova" panose="020B0504020202020204" pitchFamily="34" charset="0"/>
              </a:rPr>
              <a:t>Uma discussão com as integrantes da Comissão CRCRJ Mulher sobre a Taxa Rosa, ou em inglês, </a:t>
            </a:r>
            <a:r>
              <a:rPr lang="pt-BR" sz="1300" dirty="0" err="1">
                <a:latin typeface="Arial Nova" panose="020B0504020202020204" pitchFamily="34" charset="0"/>
              </a:rPr>
              <a:t>pink</a:t>
            </a:r>
            <a:r>
              <a:rPr lang="pt-BR" sz="1300" dirty="0">
                <a:latin typeface="Arial Nova" panose="020B0504020202020204" pitchFamily="34" charset="0"/>
              </a:rPr>
              <a:t> </a:t>
            </a:r>
            <a:r>
              <a:rPr lang="pt-BR" sz="1300" dirty="0" err="1">
                <a:latin typeface="Arial Nova" panose="020B0504020202020204" pitchFamily="34" charset="0"/>
              </a:rPr>
              <a:t>tax</a:t>
            </a:r>
            <a:r>
              <a:rPr lang="pt-BR" sz="1300" dirty="0">
                <a:latin typeface="Arial Nova" panose="020B0504020202020204" pitchFamily="34" charset="0"/>
              </a:rPr>
              <a:t>. Prática do mercado, de cobrar mais caro para produtos específicos para mulheres.</a:t>
            </a:r>
          </a:p>
          <a:p>
            <a:pPr algn="just"/>
            <a:r>
              <a:rPr lang="pt-BR" sz="1300" dirty="0">
                <a:latin typeface="Arial Nova" panose="020B0504020202020204" pitchFamily="34" charset="0"/>
              </a:rPr>
              <a:t>Evento online – pessoas que passaram pela </a:t>
            </a:r>
            <a:r>
              <a:rPr lang="pt-BR" sz="1300" dirty="0" err="1">
                <a:latin typeface="Arial Nova" panose="020B0504020202020204" pitchFamily="34" charset="0"/>
              </a:rPr>
              <a:t>live</a:t>
            </a:r>
            <a:r>
              <a:rPr lang="pt-BR" sz="1300" dirty="0">
                <a:latin typeface="Arial Nova" panose="020B0504020202020204" pitchFamily="34" charset="0"/>
              </a:rPr>
              <a:t> ao vivo: 518 - visualizações até 13/09: 280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DE079AF7-2B43-4E99-BBF3-0010D82E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66" y="1015066"/>
            <a:ext cx="3199002" cy="3570313"/>
          </a:xfrm>
          <a:prstGeom prst="rect">
            <a:avLst/>
          </a:prstGeom>
        </p:spPr>
      </p:pic>
      <p:pic>
        <p:nvPicPr>
          <p:cNvPr id="12" name="Imagem 1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2A6A95D-3EB1-43EE-9A2C-915283B43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42" y="1034640"/>
            <a:ext cx="3118653" cy="355073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630A34-FE70-462D-A5D0-5BDE8E1B3055}"/>
              </a:ext>
            </a:extLst>
          </p:cNvPr>
          <p:cNvSpPr txBox="1"/>
          <p:nvPr/>
        </p:nvSpPr>
        <p:spPr>
          <a:xfrm>
            <a:off x="3326841" y="4967009"/>
            <a:ext cx="1268711" cy="33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de julho</a:t>
            </a:r>
          </a:p>
        </p:txBody>
      </p:sp>
    </p:spTree>
    <p:extLst>
      <p:ext uri="{BB962C8B-B14F-4D97-AF65-F5344CB8AC3E}">
        <p14:creationId xmlns:p14="http://schemas.microsoft.com/office/powerpoint/2010/main" val="345955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Live em Homenagem ao Dia dos Pais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304330" y="4837830"/>
            <a:ext cx="9299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Uma homenagem aos diversos pais (da área publica, informatizado, temporão e pai de estrelas). Foi um bate papo muito agradável e que teve a participação do presidente Samir </a:t>
            </a:r>
            <a:r>
              <a:rPr lang="pt-BR" sz="1200" dirty="0" err="1">
                <a:latin typeface="Arial Nova" panose="020B0504020202020204" pitchFamily="34" charset="0"/>
              </a:rPr>
              <a:t>Nehme</a:t>
            </a:r>
            <a:r>
              <a:rPr lang="pt-BR" sz="1200" dirty="0">
                <a:latin typeface="Arial Nova" panose="020B0504020202020204" pitchFamily="34" charset="0"/>
              </a:rPr>
              <a:t>, abrilhantando nosso evento.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Evento online com a participação de 120 expectadores -  </a:t>
            </a: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Visualizações até 13/09: 211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" name="Imagem 9" descr="Texto&#10;&#10;Descrição gerada automaticamente com confiança média">
            <a:extLst>
              <a:ext uri="{FF2B5EF4-FFF2-40B4-BE49-F238E27FC236}">
                <a16:creationId xmlns:a16="http://schemas.microsoft.com/office/drawing/2014/main" id="{B0655AAA-1D82-4C90-8A18-A4E5BDC2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1" y="1016002"/>
            <a:ext cx="2955860" cy="3694825"/>
          </a:xfrm>
          <a:prstGeom prst="rect">
            <a:avLst/>
          </a:prstGeom>
        </p:spPr>
      </p:pic>
      <p:pic>
        <p:nvPicPr>
          <p:cNvPr id="12" name="Imagem 11" descr="Pessoas de terno e gravata&#10;&#10;Descrição gerada automaticamente">
            <a:extLst>
              <a:ext uri="{FF2B5EF4-FFF2-40B4-BE49-F238E27FC236}">
                <a16:creationId xmlns:a16="http://schemas.microsoft.com/office/drawing/2014/main" id="{7678C3FB-287E-42F5-B0BE-5E104355C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1" y="1049330"/>
            <a:ext cx="2955861" cy="3694089"/>
          </a:xfrm>
          <a:prstGeom prst="rect">
            <a:avLst/>
          </a:prstGeom>
        </p:spPr>
      </p:pic>
      <p:pic>
        <p:nvPicPr>
          <p:cNvPr id="14" name="Imagem 1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B7AD86B-CEFD-4FE5-ACA4-BA78E276D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71" y="1067802"/>
            <a:ext cx="2955861" cy="3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Live sobre o Setembro Amarelo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304330" y="4837830"/>
            <a:ext cx="9299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Neste mês tomamos a iniciativa de fazer uma </a:t>
            </a:r>
            <a:r>
              <a:rPr lang="pt-BR" sz="1200" dirty="0" err="1">
                <a:latin typeface="Arial Nova" panose="020B0504020202020204" pitchFamily="34" charset="0"/>
              </a:rPr>
              <a:t>live</a:t>
            </a:r>
            <a:r>
              <a:rPr lang="pt-BR" sz="1200" dirty="0">
                <a:latin typeface="Arial Nova" panose="020B0504020202020204" pitchFamily="34" charset="0"/>
              </a:rPr>
              <a:t> sobre o tema: Prevenção ao Suicídio com o renomado André Trigueiro. Foi um bate papo muito elucidativo e que teve a participação do presidente Samir </a:t>
            </a:r>
            <a:r>
              <a:rPr lang="pt-BR" sz="1200" dirty="0" err="1">
                <a:latin typeface="Arial Nova" panose="020B0504020202020204" pitchFamily="34" charset="0"/>
              </a:rPr>
              <a:t>Nehme</a:t>
            </a:r>
            <a:r>
              <a:rPr lang="pt-BR" sz="1200" dirty="0">
                <a:latin typeface="Arial Nova" panose="020B0504020202020204" pitchFamily="34" charset="0"/>
              </a:rPr>
              <a:t>, abrilhantando nosso evento.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Evento online com a participação de  472 expectadores acompanhando a </a:t>
            </a:r>
            <a:r>
              <a:rPr lang="pt-BR" sz="1200" dirty="0" err="1">
                <a:latin typeface="Arial Nova" panose="020B0504020202020204" pitchFamily="34" charset="0"/>
              </a:rPr>
              <a:t>live</a:t>
            </a:r>
            <a:r>
              <a:rPr lang="pt-BR" sz="1200" dirty="0">
                <a:latin typeface="Arial Nova" panose="020B0504020202020204" pitchFamily="34" charset="0"/>
              </a:rPr>
              <a:t> ao vivo   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43EEDD2-364E-49A1-B981-74815CDEB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35" y="1312844"/>
            <a:ext cx="1882633" cy="3346904"/>
          </a:xfrm>
          <a:prstGeom prst="rect">
            <a:avLst/>
          </a:prstGeom>
        </p:spPr>
      </p:pic>
      <p:pic>
        <p:nvPicPr>
          <p:cNvPr id="9" name="Imagem 8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6B81FED9-9821-4439-926A-0AA2BF730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64" y="1312844"/>
            <a:ext cx="1913804" cy="3402319"/>
          </a:xfrm>
          <a:prstGeom prst="rect">
            <a:avLst/>
          </a:prstGeom>
        </p:spPr>
      </p:pic>
      <p:pic>
        <p:nvPicPr>
          <p:cNvPr id="13" name="Imagem 12" descr="Homem com óculos de grau&#10;&#10;Descrição gerada automaticamente">
            <a:extLst>
              <a:ext uri="{FF2B5EF4-FFF2-40B4-BE49-F238E27FC236}">
                <a16:creationId xmlns:a16="http://schemas.microsoft.com/office/drawing/2014/main" id="{9EAA9268-FA90-4EEA-8524-15C1D97C9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96" y="1318783"/>
            <a:ext cx="1910468" cy="33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1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do Outubro Rosa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6075D390-2AB6-4E6A-A891-1A97E4833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04" y="3492040"/>
            <a:ext cx="2356168" cy="2361859"/>
          </a:xfrm>
          <a:prstGeom prst="rect">
            <a:avLst/>
          </a:prstGeom>
        </p:spPr>
      </p:pic>
      <p:pic>
        <p:nvPicPr>
          <p:cNvPr id="17" name="Imagem 16" descr="Diagrama, Texto&#10;&#10;Descrição gerada automaticamente">
            <a:extLst>
              <a:ext uri="{FF2B5EF4-FFF2-40B4-BE49-F238E27FC236}">
                <a16:creationId xmlns:a16="http://schemas.microsoft.com/office/drawing/2014/main" id="{1FAB4228-4A64-477E-B7A3-2D5B884BD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78" y="1079396"/>
            <a:ext cx="2375486" cy="2361141"/>
          </a:xfrm>
          <a:prstGeom prst="rect">
            <a:avLst/>
          </a:prstGeom>
        </p:spPr>
      </p:pic>
      <p:pic>
        <p:nvPicPr>
          <p:cNvPr id="19" name="Imagem 18" descr="Diagrama, Texto&#10;&#10;Descrição gerada automaticamente">
            <a:extLst>
              <a:ext uri="{FF2B5EF4-FFF2-40B4-BE49-F238E27FC236}">
                <a16:creationId xmlns:a16="http://schemas.microsoft.com/office/drawing/2014/main" id="{811BE14A-3399-4080-A5D0-4B5E0419E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78" y="3483135"/>
            <a:ext cx="2375485" cy="2381223"/>
          </a:xfrm>
          <a:prstGeom prst="rect">
            <a:avLst/>
          </a:prstGeom>
        </p:spPr>
      </p:pic>
      <p:pic>
        <p:nvPicPr>
          <p:cNvPr id="21" name="Imagem 20" descr="Diagrama&#10;&#10;Descrição gerada automaticamente">
            <a:extLst>
              <a:ext uri="{FF2B5EF4-FFF2-40B4-BE49-F238E27FC236}">
                <a16:creationId xmlns:a16="http://schemas.microsoft.com/office/drawing/2014/main" id="{93BD6598-3D77-464A-8815-1503AB727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03" y="1079403"/>
            <a:ext cx="2375486" cy="2361141"/>
          </a:xfrm>
          <a:prstGeom prst="rect">
            <a:avLst/>
          </a:prstGeom>
        </p:spPr>
      </p:pic>
      <p:pic>
        <p:nvPicPr>
          <p:cNvPr id="23" name="Imagem 22" descr="Texto&#10;&#10;Descrição gerada automaticamente">
            <a:extLst>
              <a:ext uri="{FF2B5EF4-FFF2-40B4-BE49-F238E27FC236}">
                <a16:creationId xmlns:a16="http://schemas.microsoft.com/office/drawing/2014/main" id="{C2976A98-5160-4D70-972F-7B9806297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32" y="3488873"/>
            <a:ext cx="2375485" cy="2375485"/>
          </a:xfrm>
          <a:prstGeom prst="rect">
            <a:avLst/>
          </a:prstGeom>
        </p:spPr>
      </p:pic>
      <p:pic>
        <p:nvPicPr>
          <p:cNvPr id="25" name="Imagem 24" descr="Texto&#10;&#10;Descrição gerada automaticamente">
            <a:extLst>
              <a:ext uri="{FF2B5EF4-FFF2-40B4-BE49-F238E27FC236}">
                <a16:creationId xmlns:a16="http://schemas.microsoft.com/office/drawing/2014/main" id="{656C5E01-5453-4767-B9D9-D90E2233E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08" y="1097873"/>
            <a:ext cx="2333946" cy="23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51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do Outubro Rosa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pic>
        <p:nvPicPr>
          <p:cNvPr id="5" name="Imagem 4" descr="Uma imagem contendo edifício, roxo, comida, mesa&#10;&#10;Descrição gerada automaticamente">
            <a:extLst>
              <a:ext uri="{FF2B5EF4-FFF2-40B4-BE49-F238E27FC236}">
                <a16:creationId xmlns:a16="http://schemas.microsoft.com/office/drawing/2014/main" id="{6C040AAB-0B3F-4926-A59A-6D7D1F8AF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49" y="1575961"/>
            <a:ext cx="5319616" cy="2992284"/>
          </a:xfrm>
          <a:prstGeom prst="rect">
            <a:avLst/>
          </a:prstGeom>
        </p:spPr>
      </p:pic>
      <p:pic>
        <p:nvPicPr>
          <p:cNvPr id="10" name="Imagem 9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FD0233E3-AF1A-405F-B1CF-F1F81F5AC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4" y="1569316"/>
            <a:ext cx="5395575" cy="303501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64B5ADA-8997-42AE-AC9F-7DCE576D071F}"/>
              </a:ext>
            </a:extLst>
          </p:cNvPr>
          <p:cNvSpPr txBox="1"/>
          <p:nvPr/>
        </p:nvSpPr>
        <p:spPr>
          <a:xfrm>
            <a:off x="3668842" y="4837830"/>
            <a:ext cx="5152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Frente do nosso conselho e toda a extremidade com a iluminação rosa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8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do Outubro Rosa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304330" y="4837830"/>
            <a:ext cx="929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Evento do Instituto Mulheres que Contam com o apoio da Comissão da Mulher sobre o outubro Rosa e Empreendedorismo com a participação da Coordenadora Ilan Renz, palestrando no segundo painel sobre ações da Comissão em beneficio das contadoras</a:t>
            </a: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7831039-6AB0-4826-9DEF-E3598C101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2" y="1089892"/>
            <a:ext cx="3514436" cy="3514436"/>
          </a:xfrm>
          <a:prstGeom prst="rect">
            <a:avLst/>
          </a:prstGeom>
        </p:spPr>
      </p:pic>
      <p:pic>
        <p:nvPicPr>
          <p:cNvPr id="11" name="Imagem 10" descr="Pessoas em pé em frente a televisão&#10;&#10;Descrição gerada automaticamente com confiança média">
            <a:extLst>
              <a:ext uri="{FF2B5EF4-FFF2-40B4-BE49-F238E27FC236}">
                <a16:creationId xmlns:a16="http://schemas.microsoft.com/office/drawing/2014/main" id="{E0BD9898-E9C6-4BC8-B2EF-3F62B4590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7" y="1219196"/>
            <a:ext cx="4276109" cy="3200400"/>
          </a:xfrm>
          <a:prstGeom prst="rect">
            <a:avLst/>
          </a:prstGeom>
        </p:spPr>
      </p:pic>
      <p:pic>
        <p:nvPicPr>
          <p:cNvPr id="14" name="Imagem 13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6633F39E-43E4-4B09-83C6-CABB41DC8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25" y="1099131"/>
            <a:ext cx="2623422" cy="35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46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do Novembro Azul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4432094" y="4726734"/>
            <a:ext cx="3028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Cards elucidativos sobre o novembro azul</a:t>
            </a: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9" name="Imagem 8" descr="Homem com óculos de grau&#10;&#10;Descrição gerada automaticamente com confiança média">
            <a:extLst>
              <a:ext uri="{FF2B5EF4-FFF2-40B4-BE49-F238E27FC236}">
                <a16:creationId xmlns:a16="http://schemas.microsoft.com/office/drawing/2014/main" id="{CE4DD819-E6A9-4648-A424-930802828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31" y="1469875"/>
            <a:ext cx="2448571" cy="3076488"/>
          </a:xfrm>
          <a:prstGeom prst="rect">
            <a:avLst/>
          </a:prstGeom>
        </p:spPr>
      </p:pic>
      <p:pic>
        <p:nvPicPr>
          <p:cNvPr id="16" name="Imagem 15" descr="Homem com camisa azul&#10;&#10;Descrição gerada automaticamente">
            <a:extLst>
              <a:ext uri="{FF2B5EF4-FFF2-40B4-BE49-F238E27FC236}">
                <a16:creationId xmlns:a16="http://schemas.microsoft.com/office/drawing/2014/main" id="{D7542676-1D37-427C-8921-F107E01CF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4" y="1461824"/>
            <a:ext cx="2448571" cy="3080266"/>
          </a:xfrm>
          <a:prstGeom prst="rect">
            <a:avLst/>
          </a:prstGeom>
        </p:spPr>
      </p:pic>
      <p:pic>
        <p:nvPicPr>
          <p:cNvPr id="18" name="Imagem 1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29A6A14-250D-47DC-9132-9C70B0A78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49" y="1473240"/>
            <a:ext cx="2451576" cy="3076487"/>
          </a:xfrm>
          <a:prstGeom prst="rect">
            <a:avLst/>
          </a:prstGeom>
        </p:spPr>
      </p:pic>
      <p:pic>
        <p:nvPicPr>
          <p:cNvPr id="20" name="Imagem 19" descr="Homem de terno e gravata com fundo azul&#10;&#10;Descrição gerada automaticamente">
            <a:extLst>
              <a:ext uri="{FF2B5EF4-FFF2-40B4-BE49-F238E27FC236}">
                <a16:creationId xmlns:a16="http://schemas.microsoft.com/office/drawing/2014/main" id="{6B9F0462-C3B4-4BE7-8E7C-53DE9F853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68" y="1481094"/>
            <a:ext cx="2448571" cy="30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8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436271-A73B-4295-B9C0-A4B1A966E866}"/>
              </a:ext>
            </a:extLst>
          </p:cNvPr>
          <p:cNvSpPr txBox="1"/>
          <p:nvPr/>
        </p:nvSpPr>
        <p:spPr>
          <a:xfrm>
            <a:off x="1541754" y="1500155"/>
            <a:ext cx="91084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A nossa comissão foi constituída para o ano de 2021, por meio da Portaria CRCRJ nº 032/2021, em 02 de fevereiro, tendo a sua última atualização pela Portaria CRCRJ nº 082/2021 de 16 de Março de 2021. Contando na sua atual composição com a Coordenação da Vice-presidente de Desenvolvimento Profissional – Conselheira Ilan Rodrigues de Farias Renz, e com a participação das Conselheiras Ellen de Oliveira Mello, </a:t>
            </a:r>
            <a:r>
              <a:rPr lang="pt-BR" sz="2000" dirty="0" err="1">
                <a:latin typeface="Arial Nova" panose="020B0504020202020204" pitchFamily="34" charset="0"/>
              </a:rPr>
              <a:t>Genaina</a:t>
            </a:r>
            <a:r>
              <a:rPr lang="pt-BR" sz="2000" dirty="0">
                <a:latin typeface="Arial Nova" panose="020B0504020202020204" pitchFamily="34" charset="0"/>
              </a:rPr>
              <a:t> Gama Lopes, Maria de Fátima Moreira e Patrícia Januário de Sena Lemos Martins.</a:t>
            </a:r>
          </a:p>
          <a:p>
            <a:pPr algn="just"/>
            <a:endParaRPr lang="pt-BR" sz="2000" dirty="0">
              <a:latin typeface="Arial Nova" panose="020B0504020202020204" pitchFamily="34" charset="0"/>
            </a:endParaRP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Tendo como membros convidadas: Alexandra Machado Pereira Andrea, Monique Alves de Almeida Diniz, Neide Peres Ferreira, Selma </a:t>
            </a:r>
            <a:r>
              <a:rPr lang="pt-BR" sz="2000" dirty="0" err="1">
                <a:latin typeface="Arial Nova" panose="020B0504020202020204" pitchFamily="34" charset="0"/>
              </a:rPr>
              <a:t>Antonia</a:t>
            </a:r>
            <a:r>
              <a:rPr lang="pt-BR" sz="2000" dirty="0">
                <a:latin typeface="Arial Nova" panose="020B0504020202020204" pitchFamily="34" charset="0"/>
              </a:rPr>
              <a:t> Gama de Carvalho Ferreira, Sheila Iglezias de Almeida Bittencourt Pereira e </a:t>
            </a:r>
            <a:r>
              <a:rPr lang="pt-BR" sz="2000" dirty="0" err="1">
                <a:latin typeface="Arial Nova" panose="020B0504020202020204" pitchFamily="34" charset="0"/>
              </a:rPr>
              <a:t>Thaylla</a:t>
            </a:r>
            <a:r>
              <a:rPr lang="pt-BR" sz="2000" dirty="0">
                <a:latin typeface="Arial Nova" panose="020B0504020202020204" pitchFamily="34" charset="0"/>
              </a:rPr>
              <a:t> Wanda Lima Souza, e como membros funcionárias: Cristiane Gonçalves Ferreira e </a:t>
            </a:r>
            <a:r>
              <a:rPr lang="pt-BR" sz="2000" dirty="0" err="1">
                <a:latin typeface="Arial Nova" panose="020B0504020202020204" pitchFamily="34" charset="0"/>
              </a:rPr>
              <a:t>Evânia</a:t>
            </a:r>
            <a:r>
              <a:rPr lang="pt-BR" sz="2000" dirty="0">
                <a:latin typeface="Arial Nova" panose="020B0504020202020204" pitchFamily="34" charset="0"/>
              </a:rPr>
              <a:t> </a:t>
            </a:r>
            <a:r>
              <a:rPr lang="pt-BR" sz="2000" dirty="0" err="1">
                <a:latin typeface="Arial Nova" panose="020B0504020202020204" pitchFamily="34" charset="0"/>
              </a:rPr>
              <a:t>Guinâncio</a:t>
            </a:r>
            <a:r>
              <a:rPr lang="pt-BR" sz="2000" dirty="0">
                <a:latin typeface="Arial Nova" panose="020B0504020202020204" pitchFamily="34" charset="0"/>
              </a:rPr>
              <a:t> Pereira de Barros.</a:t>
            </a:r>
          </a:p>
          <a:p>
            <a:endParaRPr lang="pt-BR" sz="2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ADB368-E347-42AA-8817-33A1132B02D8}"/>
              </a:ext>
            </a:extLst>
          </p:cNvPr>
          <p:cNvSpPr txBox="1"/>
          <p:nvPr/>
        </p:nvSpPr>
        <p:spPr>
          <a:xfrm>
            <a:off x="2069976" y="313130"/>
            <a:ext cx="805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rial Nova" panose="020B0504020202020204" pitchFamily="34" charset="0"/>
              </a:rPr>
              <a:t>A Comissão CRCRJ Mulher</a:t>
            </a:r>
          </a:p>
        </p:txBody>
      </p:sp>
    </p:spTree>
    <p:extLst>
      <p:ext uri="{BB962C8B-B14F-4D97-AF65-F5344CB8AC3E}">
        <p14:creationId xmlns:p14="http://schemas.microsoft.com/office/powerpoint/2010/main" val="209409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>
                <a:latin typeface="Arial Nova" panose="020B0504020202020204" pitchFamily="34" charset="0"/>
              </a:rPr>
              <a:t>Lives</a:t>
            </a:r>
            <a:r>
              <a:rPr lang="pt-BR" sz="2800" dirty="0">
                <a:latin typeface="Arial Nova" panose="020B0504020202020204" pitchFamily="34" charset="0"/>
              </a:rPr>
              <a:t> de Novembro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239141" y="5068563"/>
            <a:ext cx="355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Live com depoimento do </a:t>
            </a:r>
            <a:r>
              <a:rPr lang="pt-BR" sz="1200" dirty="0" err="1">
                <a:latin typeface="Arial Nova" panose="020B0504020202020204" pitchFamily="34" charset="0"/>
              </a:rPr>
              <a:t>Ex</a:t>
            </a:r>
            <a:r>
              <a:rPr lang="pt-BR" sz="1200" dirty="0">
                <a:latin typeface="Arial Nova" panose="020B0504020202020204" pitchFamily="34" charset="0"/>
              </a:rPr>
              <a:t> Presidente do CRC RJ Waldir Ladeira e participação do médico Urologista João Antônio Filho e da psicóloga, Ana Carolina</a:t>
            </a: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20ABAA5-4480-4E93-B4C3-DCC6C1B99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55" y="1057372"/>
            <a:ext cx="2190887" cy="3894910"/>
          </a:xfrm>
          <a:prstGeom prst="rect">
            <a:avLst/>
          </a:prstGeom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45F0007-3A38-40B3-B410-7D457CDB6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99" y="1048829"/>
            <a:ext cx="2195692" cy="390345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A864F43-6AD9-40AD-9765-E3C4DC441D88}"/>
              </a:ext>
            </a:extLst>
          </p:cNvPr>
          <p:cNvSpPr txBox="1"/>
          <p:nvPr/>
        </p:nvSpPr>
        <p:spPr>
          <a:xfrm>
            <a:off x="6802454" y="5041497"/>
            <a:ext cx="386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Live sobre o mês da consciência negra com a participação da presidente da </a:t>
            </a:r>
            <a:r>
              <a:rPr lang="pt-BR" sz="1200" dirty="0" err="1">
                <a:latin typeface="Arial Nova" panose="020B0504020202020204" pitchFamily="34" charset="0"/>
              </a:rPr>
              <a:t>Unicon</a:t>
            </a:r>
            <a:r>
              <a:rPr lang="pt-BR" sz="1200" dirty="0">
                <a:latin typeface="Arial Nova" panose="020B0504020202020204" pitchFamily="34" charset="0"/>
              </a:rPr>
              <a:t> Ellen Melo e da vereadora Isabela Vicente, advogada e pós graduada em direitos humanos.</a:t>
            </a:r>
            <a:endParaRPr lang="pt-BR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3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com a Comissão do Bem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304330" y="4837830"/>
            <a:ext cx="92990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No dia 08/08/2021, a Comissão do CRCRJ Mulher se uniu a Comissão do Bem, coordenada por </a:t>
            </a:r>
            <a:r>
              <a:rPr lang="pt-BR" sz="1200" dirty="0" err="1">
                <a:latin typeface="Arial Nova" panose="020B0504020202020204" pitchFamily="34" charset="0"/>
              </a:rPr>
              <a:t>Genaína</a:t>
            </a:r>
            <a:r>
              <a:rPr lang="pt-BR" sz="1200" dirty="0">
                <a:latin typeface="Arial Nova" panose="020B0504020202020204" pitchFamily="34" charset="0"/>
              </a:rPr>
              <a:t> Gama, para realizar uma ação de entrega de agasalhos e café da manhã aos moradores de rua no Centro do Rio de Janeiro.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Foram distribuídos: 318 cobertores, 300 pares de meias novas, 300 kits de higiene masculino e feminino, 1260 sanduiches, 52 litros de chocolate quente além de kits de roupas masculinas, femininas e de crianças. Fazer o bem renova a alma e aquece o coração.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300D5135-BC26-4840-88A0-FEFD0B64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7" y="909012"/>
            <a:ext cx="3429000" cy="3429000"/>
          </a:xfrm>
          <a:prstGeom prst="rect">
            <a:avLst/>
          </a:prstGeom>
        </p:spPr>
      </p:pic>
      <p:pic>
        <p:nvPicPr>
          <p:cNvPr id="9" name="Imagem 8" descr="Grupo de pessoas usando óculos&#10;&#10;Descrição gerada automaticamente">
            <a:extLst>
              <a:ext uri="{FF2B5EF4-FFF2-40B4-BE49-F238E27FC236}">
                <a16:creationId xmlns:a16="http://schemas.microsoft.com/office/drawing/2014/main" id="{B5415B52-3F17-410A-8FA2-1CA087E9C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6" y="914386"/>
            <a:ext cx="2557162" cy="1704109"/>
          </a:xfrm>
          <a:prstGeom prst="rect">
            <a:avLst/>
          </a:prstGeom>
        </p:spPr>
      </p:pic>
      <p:pic>
        <p:nvPicPr>
          <p:cNvPr id="18" name="Imagem 17" descr="Uma imagem contendo pessoa, ao ar livre, homem, bolo&#10;&#10;Descrição gerada automaticamente">
            <a:extLst>
              <a:ext uri="{FF2B5EF4-FFF2-40B4-BE49-F238E27FC236}">
                <a16:creationId xmlns:a16="http://schemas.microsoft.com/office/drawing/2014/main" id="{220A8412-E34A-422D-91E0-338DF7EDE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50" y="928286"/>
            <a:ext cx="2536304" cy="1690209"/>
          </a:xfrm>
          <a:prstGeom prst="rect">
            <a:avLst/>
          </a:prstGeom>
        </p:spPr>
      </p:pic>
      <p:pic>
        <p:nvPicPr>
          <p:cNvPr id="20" name="Imagem 19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BD64136D-E2A2-4A83-B3B0-10DB66FF4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82" y="2900224"/>
            <a:ext cx="2557163" cy="1704109"/>
          </a:xfrm>
          <a:prstGeom prst="rect">
            <a:avLst/>
          </a:prstGeom>
        </p:spPr>
      </p:pic>
      <p:pic>
        <p:nvPicPr>
          <p:cNvPr id="22" name="Imagem 21" descr="Pessoas sentadas em cadeiras&#10;&#10;Descrição gerada automaticamente">
            <a:extLst>
              <a:ext uri="{FF2B5EF4-FFF2-40B4-BE49-F238E27FC236}">
                <a16:creationId xmlns:a16="http://schemas.microsoft.com/office/drawing/2014/main" id="{60B2F807-5AEE-4D0D-9EF9-C2C913556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00" y="2900239"/>
            <a:ext cx="2580258" cy="1719500"/>
          </a:xfrm>
          <a:prstGeom prst="rect">
            <a:avLst/>
          </a:prstGeom>
        </p:spPr>
      </p:pic>
      <p:pic>
        <p:nvPicPr>
          <p:cNvPr id="24" name="Imagem 23" descr="Mulher com as mãos&#10;&#10;Descrição gerada automaticamente com confiança média">
            <a:extLst>
              <a:ext uri="{FF2B5EF4-FFF2-40B4-BE49-F238E27FC236}">
                <a16:creationId xmlns:a16="http://schemas.microsoft.com/office/drawing/2014/main" id="{22A754FC-614A-4BE2-ADF9-AA827851B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649" y="903137"/>
            <a:ext cx="1643718" cy="1697674"/>
          </a:xfrm>
          <a:prstGeom prst="rect">
            <a:avLst/>
          </a:prstGeom>
        </p:spPr>
      </p:pic>
      <p:pic>
        <p:nvPicPr>
          <p:cNvPr id="26" name="Imagem 25" descr="Pessoas na rua&#10;&#10;Descrição gerada automaticamente">
            <a:extLst>
              <a:ext uri="{FF2B5EF4-FFF2-40B4-BE49-F238E27FC236}">
                <a16:creationId xmlns:a16="http://schemas.microsoft.com/office/drawing/2014/main" id="{AE3DE09D-DFFF-401F-9675-0637376F49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50" y="2909444"/>
            <a:ext cx="2557162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com a Comissão do Bem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304330" y="4837830"/>
            <a:ext cx="92990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No dia 03/10/2021, a Comissão do CRCRJ Mulher se uniu a Comissão do Bem, coordenada por </a:t>
            </a:r>
            <a:r>
              <a:rPr lang="pt-BR" sz="1200" dirty="0" err="1">
                <a:latin typeface="Arial Nova" panose="020B0504020202020204" pitchFamily="34" charset="0"/>
              </a:rPr>
              <a:t>Genaína</a:t>
            </a:r>
            <a:r>
              <a:rPr lang="pt-BR" sz="1200" dirty="0">
                <a:latin typeface="Arial Nova" panose="020B0504020202020204" pitchFamily="34" charset="0"/>
              </a:rPr>
              <a:t> Gama, para uma ação de entrega kits e fraldas geriátricas para os idosos do asilo....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Foram distribuídos: 318 cobertores, 300 pares de meias novas, 300 kits de higiene masculino e feminino, 1260 sanduiches, 52 litros de chocolate quente além de kits de roupas masculinas, femininas e de crianças. Fazer o bem renova a alma e aquece o coração.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6" name="Imagem 5" descr="Diagrama, Texto&#10;&#10;Descrição gerada automaticamente">
            <a:extLst>
              <a:ext uri="{FF2B5EF4-FFF2-40B4-BE49-F238E27FC236}">
                <a16:creationId xmlns:a16="http://schemas.microsoft.com/office/drawing/2014/main" id="{8A9A8ACD-8639-498D-9D54-B499121E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4" y="1029637"/>
            <a:ext cx="3169473" cy="31459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8E7A424-B115-401B-BE04-D5310FE08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909" y="1761754"/>
            <a:ext cx="3438296" cy="16284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6EF900C-82C7-4C8F-9D7D-3250D5190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456" y="1546878"/>
            <a:ext cx="2817091" cy="211281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FB300A3-F204-41D9-A50B-C2FA3645D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853" y="1222607"/>
            <a:ext cx="1385457" cy="29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9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>
                <a:latin typeface="Arial Nova" panose="020B0504020202020204" pitchFamily="34" charset="0"/>
              </a:rPr>
              <a:t>Ações da Comissão com a Comissão do Bem</a:t>
            </a:r>
            <a:endParaRPr lang="pt-BR" sz="2800" dirty="0">
              <a:latin typeface="Arial Nova" panose="020B05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862983" y="4778005"/>
            <a:ext cx="88790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 Nova" panose="020B0504020202020204" pitchFamily="34" charset="0"/>
              </a:rPr>
              <a:t>Nos dias 19/12/2021 e 26/12/2021, a Comissão do CRCRJ Mulher se uniu a Comissão do Bem, coordenada por </a:t>
            </a:r>
            <a:r>
              <a:rPr lang="pt-BR" sz="1200" dirty="0" err="1">
                <a:latin typeface="Arial Nova" panose="020B0504020202020204" pitchFamily="34" charset="0"/>
              </a:rPr>
              <a:t>Genaína</a:t>
            </a:r>
            <a:r>
              <a:rPr lang="pt-BR" sz="1200" dirty="0">
                <a:latin typeface="Arial Nova" panose="020B0504020202020204" pitchFamily="34" charset="0"/>
              </a:rPr>
              <a:t> Gama, para uma ação de entrega kits de alimentos e brinquedos na zona rural de Seropédica, Nova Jersey, Santa Helena e Aliança. 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r>
              <a:rPr lang="pt-BR" sz="1200" dirty="0">
                <a:latin typeface="Arial Nova" panose="020B0504020202020204" pitchFamily="34" charset="0"/>
              </a:rPr>
              <a:t>O presidente do CRCRJ, Samir </a:t>
            </a:r>
            <a:r>
              <a:rPr lang="pt-BR" sz="1200" dirty="0" err="1">
                <a:latin typeface="Arial Nova" panose="020B0504020202020204" pitchFamily="34" charset="0"/>
              </a:rPr>
              <a:t>Nehme</a:t>
            </a:r>
            <a:r>
              <a:rPr lang="pt-BR" sz="1200" dirty="0">
                <a:latin typeface="Arial Nova" panose="020B0504020202020204" pitchFamily="34" charset="0"/>
              </a:rPr>
              <a:t>, participou da entrega das doações no dia 26/12.</a:t>
            </a:r>
          </a:p>
          <a:p>
            <a:pPr algn="just"/>
            <a:endParaRPr lang="pt-BR" sz="1200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9" name="Imagem 8" descr="Grupo de pessoas na frente de um muro de pedra&#10;&#10;Descrição gerada automaticamente com confiança média">
            <a:extLst>
              <a:ext uri="{FF2B5EF4-FFF2-40B4-BE49-F238E27FC236}">
                <a16:creationId xmlns:a16="http://schemas.microsoft.com/office/drawing/2014/main" id="{C2FCFA34-D0F8-4A8A-9859-3EE3EADDF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13" y="1057207"/>
            <a:ext cx="4515475" cy="3386607"/>
          </a:xfrm>
          <a:prstGeom prst="rect">
            <a:avLst/>
          </a:prstGeom>
        </p:spPr>
      </p:pic>
      <p:pic>
        <p:nvPicPr>
          <p:cNvPr id="11" name="Imagem 10" descr="Pessoas em pé ao lado de homem&#10;&#10;Descrição gerada automaticamente com confiança média">
            <a:extLst>
              <a:ext uri="{FF2B5EF4-FFF2-40B4-BE49-F238E27FC236}">
                <a16:creationId xmlns:a16="http://schemas.microsoft.com/office/drawing/2014/main" id="{881E1EFC-4E9F-43F2-93B6-EFE6539C9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71" y="1057207"/>
            <a:ext cx="2541869" cy="33891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9D0B59-02AB-4290-BBD1-264000BE7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3" y="1057207"/>
            <a:ext cx="3386607" cy="33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4654296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Ações da Comissão com a Comissão do Bem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" r="8432" b="3"/>
          <a:stretch/>
        </p:blipFill>
        <p:spPr>
          <a:xfrm>
            <a:off x="1" y="4267200"/>
            <a:ext cx="5301672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graphicFrame>
        <p:nvGraphicFramePr>
          <p:cNvPr id="22" name="CaixaDeTexto 4">
            <a:extLst>
              <a:ext uri="{FF2B5EF4-FFF2-40B4-BE49-F238E27FC236}">
                <a16:creationId xmlns:a16="http://schemas.microsoft.com/office/drawing/2014/main" id="{4D732A74-C156-470B-BD82-60BD2B85F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503643"/>
              </p:ext>
            </p:extLst>
          </p:nvPr>
        </p:nvGraphicFramePr>
        <p:xfrm>
          <a:off x="4654296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9E75F818-CB72-4E5E-B90C-33E7942A4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57" y="390089"/>
            <a:ext cx="3860931" cy="57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A Comissão CRCRJ Mulher realizou 07 (sete) reuniões de forma remota, em 25/02, 25/03,  15/04, 20/05, 17/06, 22/07, 19/08, 16/09, 29/10 e 17/12 tendo em vista a pandemia da Covid-19.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15E62F6-F444-48CE-BD7A-B82FB507E9E4}"/>
              </a:ext>
            </a:extLst>
          </p:cNvPr>
          <p:cNvGrpSpPr/>
          <p:nvPr/>
        </p:nvGrpSpPr>
        <p:grpSpPr>
          <a:xfrm>
            <a:off x="477773" y="2281805"/>
            <a:ext cx="3482985" cy="2122778"/>
            <a:chOff x="468525" y="1978610"/>
            <a:chExt cx="5627476" cy="3147427"/>
          </a:xfrm>
        </p:grpSpPr>
        <p:pic>
          <p:nvPicPr>
            <p:cNvPr id="8" name="Imagem 7" descr="Tela de celular com foto de homens&#10;&#10;Descrição gerada automaticamente">
              <a:extLst>
                <a:ext uri="{FF2B5EF4-FFF2-40B4-BE49-F238E27FC236}">
                  <a16:creationId xmlns:a16="http://schemas.microsoft.com/office/drawing/2014/main" id="{BF072210-AA1D-48A8-A104-0FCC250B6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93" y="1978610"/>
              <a:ext cx="5603208" cy="3147427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1B5B553-F138-4EC2-B67D-273D69CE132A}"/>
                </a:ext>
              </a:extLst>
            </p:cNvPr>
            <p:cNvSpPr txBox="1"/>
            <p:nvPr/>
          </p:nvSpPr>
          <p:spPr>
            <a:xfrm>
              <a:off x="468525" y="4553439"/>
              <a:ext cx="1706839" cy="41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</a:rPr>
                <a:t>25 Fevereiro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B024657-A4AB-43D6-84E7-386480E1CB0A}"/>
              </a:ext>
            </a:extLst>
          </p:cNvPr>
          <p:cNvGrpSpPr/>
          <p:nvPr/>
        </p:nvGrpSpPr>
        <p:grpSpPr>
          <a:xfrm>
            <a:off x="4413424" y="3003259"/>
            <a:ext cx="3379946" cy="2122778"/>
            <a:chOff x="6561008" y="2098546"/>
            <a:chExt cx="5389692" cy="3027491"/>
          </a:xfrm>
        </p:grpSpPr>
        <p:pic>
          <p:nvPicPr>
            <p:cNvPr id="14" name="Imagem 1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2CEFA63-CC33-48F3-885D-6869E04A4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008" y="2098546"/>
              <a:ext cx="5389692" cy="3027491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8DD02C1-C8E6-488C-A5D2-CB7039A6195F}"/>
                </a:ext>
              </a:extLst>
            </p:cNvPr>
            <p:cNvSpPr txBox="1"/>
            <p:nvPr/>
          </p:nvSpPr>
          <p:spPr>
            <a:xfrm>
              <a:off x="7696199" y="4355583"/>
              <a:ext cx="1886748" cy="526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solidFill>
                    <a:schemeClr val="bg1">
                      <a:lumMod val="95000"/>
                    </a:schemeClr>
                  </a:solidFill>
                </a:rPr>
                <a:t>25 Março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C055508-3585-484C-BF82-078A322540E7}"/>
              </a:ext>
            </a:extLst>
          </p:cNvPr>
          <p:cNvGrpSpPr/>
          <p:nvPr/>
        </p:nvGrpSpPr>
        <p:grpSpPr>
          <a:xfrm>
            <a:off x="8153512" y="2273416"/>
            <a:ext cx="3722796" cy="2091164"/>
            <a:chOff x="326575" y="1635852"/>
            <a:chExt cx="3722796" cy="2091164"/>
          </a:xfrm>
        </p:grpSpPr>
        <p:pic>
          <p:nvPicPr>
            <p:cNvPr id="17" name="Imagem 16" descr="Tela de computador com foto de homem&#10;&#10;Descrição gerada automaticamente">
              <a:extLst>
                <a:ext uri="{FF2B5EF4-FFF2-40B4-BE49-F238E27FC236}">
                  <a16:creationId xmlns:a16="http://schemas.microsoft.com/office/drawing/2014/main" id="{C5852493-3002-42C2-B754-81780423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75" y="1635852"/>
              <a:ext cx="3722796" cy="2091164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B55B247-E4F7-4878-A5ED-F27B3FAC89FE}"/>
                </a:ext>
              </a:extLst>
            </p:cNvPr>
            <p:cNvSpPr txBox="1"/>
            <p:nvPr/>
          </p:nvSpPr>
          <p:spPr>
            <a:xfrm rot="174208">
              <a:off x="2014555" y="3047937"/>
              <a:ext cx="12474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chemeClr val="bg1">
                      <a:lumMod val="95000"/>
                    </a:schemeClr>
                  </a:solidFill>
                </a:rPr>
                <a:t>15</a:t>
              </a:r>
              <a:r>
                <a:rPr lang="pt-BR" sz="1800" dirty="0">
                  <a:solidFill>
                    <a:schemeClr val="bg1">
                      <a:lumMod val="95000"/>
                    </a:schemeClr>
                  </a:solidFill>
                </a:rPr>
                <a:t> de abril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95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2021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1B5B553-F138-4EC2-B67D-273D69CE132A}"/>
              </a:ext>
            </a:extLst>
          </p:cNvPr>
          <p:cNvSpPr txBox="1"/>
          <p:nvPr/>
        </p:nvSpPr>
        <p:spPr>
          <a:xfrm>
            <a:off x="5185369" y="41056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25 Fevereiro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8DD02C1-C8E6-488C-A5D2-CB7039A6195F}"/>
              </a:ext>
            </a:extLst>
          </p:cNvPr>
          <p:cNvSpPr txBox="1"/>
          <p:nvPr/>
        </p:nvSpPr>
        <p:spPr>
          <a:xfrm>
            <a:off x="7696200" y="4355584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>
                    <a:lumMod val="95000"/>
                  </a:schemeClr>
                </a:solidFill>
              </a:rPr>
              <a:t>25 Março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11D0ADA-B2D1-4B1A-9025-AA77B768C526}"/>
              </a:ext>
            </a:extLst>
          </p:cNvPr>
          <p:cNvGrpSpPr/>
          <p:nvPr/>
        </p:nvGrpSpPr>
        <p:grpSpPr>
          <a:xfrm>
            <a:off x="606191" y="867087"/>
            <a:ext cx="4101999" cy="2194322"/>
            <a:chOff x="4172938" y="2045470"/>
            <a:chExt cx="4083799" cy="2293946"/>
          </a:xfrm>
        </p:grpSpPr>
        <p:pic>
          <p:nvPicPr>
            <p:cNvPr id="11" name="Imagem 10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D44E8595-B3D3-41B6-8686-EF89E0139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938" y="2045470"/>
              <a:ext cx="4083799" cy="2293946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6698ED5-0F27-4A9F-91AD-013340AFE8C1}"/>
                </a:ext>
              </a:extLst>
            </p:cNvPr>
            <p:cNvSpPr txBox="1"/>
            <p:nvPr/>
          </p:nvSpPr>
          <p:spPr>
            <a:xfrm>
              <a:off x="6140115" y="3905374"/>
              <a:ext cx="12474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chemeClr val="bg1">
                      <a:lumMod val="95000"/>
                    </a:schemeClr>
                  </a:solidFill>
                </a:rPr>
                <a:t>20 de maio</a:t>
              </a:r>
              <a:endParaRPr lang="pt-BR" sz="1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A19A57D-7281-48F1-A920-6A48236E8D5D}"/>
              </a:ext>
            </a:extLst>
          </p:cNvPr>
          <p:cNvGrpSpPr/>
          <p:nvPr/>
        </p:nvGrpSpPr>
        <p:grpSpPr>
          <a:xfrm>
            <a:off x="6211704" y="867087"/>
            <a:ext cx="4167449" cy="2270437"/>
            <a:chOff x="8363833" y="2973340"/>
            <a:chExt cx="3531986" cy="1983983"/>
          </a:xfrm>
        </p:grpSpPr>
        <p:pic>
          <p:nvPicPr>
            <p:cNvPr id="7" name="Imagem 6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B13A6D31-6825-4CA4-B33B-24A3C523F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833" y="2973340"/>
              <a:ext cx="3531986" cy="1983983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08BAD49-A4E9-4DA5-B680-A46555F4F389}"/>
                </a:ext>
              </a:extLst>
            </p:cNvPr>
            <p:cNvSpPr txBox="1"/>
            <p:nvPr/>
          </p:nvSpPr>
          <p:spPr>
            <a:xfrm>
              <a:off x="9883007" y="4544336"/>
              <a:ext cx="124749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17 de junho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66D81EB-B784-43B2-8F13-650A78103B68}"/>
              </a:ext>
            </a:extLst>
          </p:cNvPr>
          <p:cNvGrpSpPr/>
          <p:nvPr/>
        </p:nvGrpSpPr>
        <p:grpSpPr>
          <a:xfrm>
            <a:off x="661371" y="3271748"/>
            <a:ext cx="3934181" cy="2388273"/>
            <a:chOff x="661371" y="3425950"/>
            <a:chExt cx="3868383" cy="2286647"/>
          </a:xfrm>
        </p:grpSpPr>
        <p:pic>
          <p:nvPicPr>
            <p:cNvPr id="14" name="Imagem 1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BB34A9C0-58DB-48C0-AC8D-BEEB49AFA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71" y="3425950"/>
              <a:ext cx="3851839" cy="2286647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00BED48-800F-4E33-ADEE-11174FECB15B}"/>
                </a:ext>
              </a:extLst>
            </p:cNvPr>
            <p:cNvSpPr txBox="1"/>
            <p:nvPr/>
          </p:nvSpPr>
          <p:spPr>
            <a:xfrm>
              <a:off x="3282262" y="5049074"/>
              <a:ext cx="124749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22 de julho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1743E50-D90E-48F9-9516-23945582B74C}"/>
              </a:ext>
            </a:extLst>
          </p:cNvPr>
          <p:cNvGrpSpPr/>
          <p:nvPr/>
        </p:nvGrpSpPr>
        <p:grpSpPr>
          <a:xfrm>
            <a:off x="6211704" y="3319087"/>
            <a:ext cx="4167448" cy="2340934"/>
            <a:chOff x="6211704" y="3319087"/>
            <a:chExt cx="4167448" cy="2340934"/>
          </a:xfrm>
        </p:grpSpPr>
        <p:pic>
          <p:nvPicPr>
            <p:cNvPr id="17" name="Imagem 16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DE0EC268-803A-49BC-858E-2768F4713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704" y="3319087"/>
              <a:ext cx="4167448" cy="2340934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B891094F-5837-4E2B-B047-923E7D4E0AC1}"/>
                </a:ext>
              </a:extLst>
            </p:cNvPr>
            <p:cNvSpPr txBox="1"/>
            <p:nvPr/>
          </p:nvSpPr>
          <p:spPr>
            <a:xfrm>
              <a:off x="6239222" y="5278800"/>
              <a:ext cx="126871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19 de agosto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08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2021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1B5B553-F138-4EC2-B67D-273D69CE132A}"/>
              </a:ext>
            </a:extLst>
          </p:cNvPr>
          <p:cNvSpPr txBox="1"/>
          <p:nvPr/>
        </p:nvSpPr>
        <p:spPr>
          <a:xfrm>
            <a:off x="5185369" y="41056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25 Fevereiro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8DD02C1-C8E6-488C-A5D2-CB7039A6195F}"/>
              </a:ext>
            </a:extLst>
          </p:cNvPr>
          <p:cNvSpPr txBox="1"/>
          <p:nvPr/>
        </p:nvSpPr>
        <p:spPr>
          <a:xfrm>
            <a:off x="7696200" y="4355584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>
                    <a:lumMod val="95000"/>
                  </a:schemeClr>
                </a:solidFill>
              </a:rPr>
              <a:t>25 Março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08BAD49-A4E9-4DA5-B680-A46555F4F389}"/>
              </a:ext>
            </a:extLst>
          </p:cNvPr>
          <p:cNvSpPr txBox="1"/>
          <p:nvPr/>
        </p:nvSpPr>
        <p:spPr>
          <a:xfrm rot="17177305">
            <a:off x="8004203" y="2664908"/>
            <a:ext cx="1471937" cy="3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de junho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3E8B984-4732-4874-A47F-E6C34B118F45}"/>
              </a:ext>
            </a:extLst>
          </p:cNvPr>
          <p:cNvGrpSpPr/>
          <p:nvPr/>
        </p:nvGrpSpPr>
        <p:grpSpPr>
          <a:xfrm>
            <a:off x="396759" y="1076764"/>
            <a:ext cx="3870441" cy="2209398"/>
            <a:chOff x="776495" y="1655103"/>
            <a:chExt cx="4595552" cy="1940643"/>
          </a:xfrm>
        </p:grpSpPr>
        <p:pic>
          <p:nvPicPr>
            <p:cNvPr id="5" name="Imagem 4" descr="Grupo de pessoas posando para foto em frente a computador&#10;&#10;Descrição gerada automaticamente com confiança média">
              <a:extLst>
                <a:ext uri="{FF2B5EF4-FFF2-40B4-BE49-F238E27FC236}">
                  <a16:creationId xmlns:a16="http://schemas.microsoft.com/office/drawing/2014/main" id="{B7FF4DAB-8AEA-4CE2-AEDE-C5F63106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95" y="1655103"/>
              <a:ext cx="4595552" cy="1938749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75A673F-9742-412E-8790-57F8C8DC1A7F}"/>
                </a:ext>
              </a:extLst>
            </p:cNvPr>
            <p:cNvSpPr txBox="1"/>
            <p:nvPr/>
          </p:nvSpPr>
          <p:spPr>
            <a:xfrm>
              <a:off x="3373284" y="3311891"/>
              <a:ext cx="1132905" cy="283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16 de Set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1CD7D99-1E07-44D2-8B14-F7D852920437}"/>
              </a:ext>
            </a:extLst>
          </p:cNvPr>
          <p:cNvGrpSpPr/>
          <p:nvPr/>
        </p:nvGrpSpPr>
        <p:grpSpPr>
          <a:xfrm>
            <a:off x="6511896" y="1136585"/>
            <a:ext cx="3965248" cy="2190155"/>
            <a:chOff x="6511895" y="1559382"/>
            <a:chExt cx="5552617" cy="3006498"/>
          </a:xfrm>
        </p:grpSpPr>
        <p:pic>
          <p:nvPicPr>
            <p:cNvPr id="16" name="Imagem 15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1CDC5C37-251C-44DF-B7C8-CC32F94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895" y="1559382"/>
              <a:ext cx="5343839" cy="3006498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5B4CC20-A008-405C-B328-73CA1D914061}"/>
                </a:ext>
              </a:extLst>
            </p:cNvPr>
            <p:cNvSpPr txBox="1"/>
            <p:nvPr/>
          </p:nvSpPr>
          <p:spPr>
            <a:xfrm>
              <a:off x="10641204" y="3615069"/>
              <a:ext cx="1423308" cy="415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29 de Out</a:t>
              </a:r>
            </a:p>
          </p:txBody>
        </p:sp>
      </p:grp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4FAEB20-A0D5-4C53-9DF6-DD26AE302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32" y="3454283"/>
            <a:ext cx="3900914" cy="219261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C468055-5A0D-4010-A476-F2F0FBDDE387}"/>
              </a:ext>
            </a:extLst>
          </p:cNvPr>
          <p:cNvSpPr txBox="1"/>
          <p:nvPr/>
        </p:nvSpPr>
        <p:spPr>
          <a:xfrm>
            <a:off x="5716243" y="5264784"/>
            <a:ext cx="10164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de Dez</a:t>
            </a:r>
          </a:p>
        </p:txBody>
      </p:sp>
    </p:spTree>
    <p:extLst>
      <p:ext uri="{BB962C8B-B14F-4D97-AF65-F5344CB8AC3E}">
        <p14:creationId xmlns:p14="http://schemas.microsoft.com/office/powerpoint/2010/main" val="121528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Peça comemorativa em homenagem ao Dia Internacional da Mulher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30FFA7-2254-4ABD-AFA2-C1E4A2190C1A}"/>
              </a:ext>
            </a:extLst>
          </p:cNvPr>
          <p:cNvSpPr txBox="1"/>
          <p:nvPr/>
        </p:nvSpPr>
        <p:spPr>
          <a:xfrm>
            <a:off x="2454869" y="39024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outubro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9BCC03C-1F91-4868-86F2-8F1ECACDF2E6}"/>
              </a:ext>
            </a:extLst>
          </p:cNvPr>
          <p:cNvSpPr txBox="1"/>
          <p:nvPr/>
        </p:nvSpPr>
        <p:spPr>
          <a:xfrm>
            <a:off x="7006998" y="4948357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11 novembro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C0383C-1393-4E06-A704-2EBA64CC3392}"/>
              </a:ext>
            </a:extLst>
          </p:cNvPr>
          <p:cNvSpPr txBox="1"/>
          <p:nvPr/>
        </p:nvSpPr>
        <p:spPr>
          <a:xfrm>
            <a:off x="10684480" y="4318876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09 novembro</a:t>
            </a: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418527F1-8ABA-4417-B780-BAA1467C9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0" y="1676164"/>
            <a:ext cx="3330727" cy="3327400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D00EAA7-FB44-4E64-BD8B-A1007090A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71" y="1689102"/>
            <a:ext cx="3330726" cy="3327398"/>
          </a:xfrm>
          <a:prstGeom prst="rect">
            <a:avLst/>
          </a:prstGeom>
        </p:spPr>
      </p:pic>
      <p:pic>
        <p:nvPicPr>
          <p:cNvPr id="25" name="Imagem 2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C2D5174-C8BB-4DC2-9CAD-6EDF149E4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98" y="1672297"/>
            <a:ext cx="3397593" cy="33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Peça comemorativa em homenagem ao Dia Internacional da Mulher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30FFA7-2254-4ABD-AFA2-C1E4A2190C1A}"/>
              </a:ext>
            </a:extLst>
          </p:cNvPr>
          <p:cNvSpPr txBox="1"/>
          <p:nvPr/>
        </p:nvSpPr>
        <p:spPr>
          <a:xfrm>
            <a:off x="2454869" y="39024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outubro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9BCC03C-1F91-4868-86F2-8F1ECACDF2E6}"/>
              </a:ext>
            </a:extLst>
          </p:cNvPr>
          <p:cNvSpPr txBox="1"/>
          <p:nvPr/>
        </p:nvSpPr>
        <p:spPr>
          <a:xfrm>
            <a:off x="7006998" y="4948357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11 novembro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C0383C-1393-4E06-A704-2EBA64CC3392}"/>
              </a:ext>
            </a:extLst>
          </p:cNvPr>
          <p:cNvSpPr txBox="1"/>
          <p:nvPr/>
        </p:nvSpPr>
        <p:spPr>
          <a:xfrm>
            <a:off x="10684480" y="4318876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09 novembro</a:t>
            </a:r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A54B333-8F62-44DC-8BE4-610F4E854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70" y="1409635"/>
            <a:ext cx="3213164" cy="3213164"/>
          </a:xfrm>
          <a:prstGeom prst="rect">
            <a:avLst/>
          </a:prstGeom>
        </p:spPr>
      </p:pic>
      <p:pic>
        <p:nvPicPr>
          <p:cNvPr id="25" name="Imagem 2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0C211C4-5C09-42B2-A968-45BCA2C22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7" y="1409636"/>
            <a:ext cx="3213164" cy="3213164"/>
          </a:xfrm>
          <a:prstGeom prst="rect">
            <a:avLst/>
          </a:prstGeom>
        </p:spPr>
      </p:pic>
      <p:pic>
        <p:nvPicPr>
          <p:cNvPr id="27" name="Imagem 26" descr="Texto&#10;&#10;Descrição gerada automaticamente">
            <a:extLst>
              <a:ext uri="{FF2B5EF4-FFF2-40B4-BE49-F238E27FC236}">
                <a16:creationId xmlns:a16="http://schemas.microsoft.com/office/drawing/2014/main" id="{5AA7030D-3F73-436D-A751-3AA685373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435036"/>
            <a:ext cx="3213164" cy="3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9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Peça comemorativa em homenagem ao Dia Internacional da Mulher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30FFA7-2254-4ABD-AFA2-C1E4A2190C1A}"/>
              </a:ext>
            </a:extLst>
          </p:cNvPr>
          <p:cNvSpPr txBox="1"/>
          <p:nvPr/>
        </p:nvSpPr>
        <p:spPr>
          <a:xfrm>
            <a:off x="2454869" y="39024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outubro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C0383C-1393-4E06-A704-2EBA64CC3392}"/>
              </a:ext>
            </a:extLst>
          </p:cNvPr>
          <p:cNvSpPr txBox="1"/>
          <p:nvPr/>
        </p:nvSpPr>
        <p:spPr>
          <a:xfrm>
            <a:off x="10684480" y="4318876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09 novembro</a:t>
            </a:r>
          </a:p>
        </p:txBody>
      </p:sp>
      <p:pic>
        <p:nvPicPr>
          <p:cNvPr id="24" name="Imagem 2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55FB0DC-E7E4-483B-B352-B01D69BC4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" y="1985471"/>
            <a:ext cx="2848271" cy="2848271"/>
          </a:xfrm>
          <a:prstGeom prst="rect">
            <a:avLst/>
          </a:prstGeom>
        </p:spPr>
      </p:pic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448D6073-6610-4AC4-BBFE-91DC4C25C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25" y="2016100"/>
            <a:ext cx="2911499" cy="2911499"/>
          </a:xfrm>
          <a:prstGeom prst="rect">
            <a:avLst/>
          </a:prstGeom>
        </p:spPr>
      </p:pic>
      <p:pic>
        <p:nvPicPr>
          <p:cNvPr id="20" name="Imagem 1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B04D500-B7CB-46A5-B1C1-8E3C54E1D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88" y="1952873"/>
            <a:ext cx="2911498" cy="2911498"/>
          </a:xfrm>
          <a:prstGeom prst="rect">
            <a:avLst/>
          </a:prstGeom>
        </p:spPr>
      </p:pic>
      <p:pic>
        <p:nvPicPr>
          <p:cNvPr id="7" name="Imagem 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A8215562-1AF9-4901-928F-191FAE798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78" y="2006013"/>
            <a:ext cx="2911499" cy="29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Evento em comemoração ao Dia Internacional da Mulher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971821" y="1561287"/>
            <a:ext cx="51264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Muito se fala sobre as múltiplas jornadas exercidas por mulheres, certo? Equilibrar diversos pratos: o trabalho, os filhos, o relacionamento e tudo isso sem deixar de se cuidar e, de preferencia, em cima de um salto alto. </a:t>
            </a: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Mulher e suas versões vem contar um pouco desse equilibro.</a:t>
            </a: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Evento online com a participação de 267 expectadores.</a:t>
            </a: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Visualizações até 31/05: 325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A1A4EA95-C6A8-47CD-BB97-3D63380B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1161241"/>
            <a:ext cx="4549412" cy="45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395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1449</Words>
  <Application>Microsoft Office PowerPoint</Application>
  <PresentationFormat>Widescreen</PresentationFormat>
  <Paragraphs>162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Arial Nova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Ilan Rodrigues Renz</dc:creator>
  <cp:lastModifiedBy>Ilan Renz</cp:lastModifiedBy>
  <cp:revision>35</cp:revision>
  <dcterms:created xsi:type="dcterms:W3CDTF">2020-12-21T22:58:17Z</dcterms:created>
  <dcterms:modified xsi:type="dcterms:W3CDTF">2022-01-13T13:41:28Z</dcterms:modified>
</cp:coreProperties>
</file>