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08C2-EE40-4131-9EB0-CB0C8474D484}" type="datetimeFigureOut">
              <a:rPr lang="pt-BR" smtClean="0"/>
              <a:pPr/>
              <a:t>28/08/2023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24E8-BB74-4C11-BCF7-7BB8E6E85C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08C2-EE40-4131-9EB0-CB0C8474D484}" type="datetimeFigureOut">
              <a:rPr lang="pt-BR" smtClean="0"/>
              <a:pPr/>
              <a:t>28/08/2023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24E8-BB74-4C11-BCF7-7BB8E6E85C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08C2-EE40-4131-9EB0-CB0C8474D484}" type="datetimeFigureOut">
              <a:rPr lang="pt-BR" smtClean="0"/>
              <a:pPr/>
              <a:t>28/08/2023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24E8-BB74-4C11-BCF7-7BB8E6E85C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08C2-EE40-4131-9EB0-CB0C8474D484}" type="datetimeFigureOut">
              <a:rPr lang="pt-BR" smtClean="0"/>
              <a:pPr/>
              <a:t>28/08/2023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24E8-BB74-4C11-BCF7-7BB8E6E85C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08C2-EE40-4131-9EB0-CB0C8474D484}" type="datetimeFigureOut">
              <a:rPr lang="pt-BR" smtClean="0"/>
              <a:pPr/>
              <a:t>28/08/2023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24E8-BB74-4C11-BCF7-7BB8E6E85C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08C2-EE40-4131-9EB0-CB0C8474D484}" type="datetimeFigureOut">
              <a:rPr lang="pt-BR" smtClean="0"/>
              <a:pPr/>
              <a:t>28/08/2023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24E8-BB74-4C11-BCF7-7BB8E6E85C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08C2-EE40-4131-9EB0-CB0C8474D484}" type="datetimeFigureOut">
              <a:rPr lang="pt-BR" smtClean="0"/>
              <a:pPr/>
              <a:t>28/08/2023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24E8-BB74-4C11-BCF7-7BB8E6E85C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08C2-EE40-4131-9EB0-CB0C8474D484}" type="datetimeFigureOut">
              <a:rPr lang="pt-BR" smtClean="0"/>
              <a:pPr/>
              <a:t>28/08/2023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24E8-BB74-4C11-BCF7-7BB8E6E85C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08C2-EE40-4131-9EB0-CB0C8474D484}" type="datetimeFigureOut">
              <a:rPr lang="pt-BR" smtClean="0"/>
              <a:pPr/>
              <a:t>28/08/2023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24E8-BB74-4C11-BCF7-7BB8E6E85C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08C2-EE40-4131-9EB0-CB0C8474D484}" type="datetimeFigureOut">
              <a:rPr lang="pt-BR" smtClean="0"/>
              <a:pPr/>
              <a:t>28/08/2023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24E8-BB74-4C11-BCF7-7BB8E6E85C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08C2-EE40-4131-9EB0-CB0C8474D484}" type="datetimeFigureOut">
              <a:rPr lang="pt-BR" smtClean="0"/>
              <a:pPr/>
              <a:t>28/08/2023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24E8-BB74-4C11-BCF7-7BB8E6E85C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808C2-EE40-4131-9EB0-CB0C8474D484}" type="datetimeFigureOut">
              <a:rPr lang="pt-BR" smtClean="0"/>
              <a:pPr/>
              <a:t>28/08/2023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D24E8-BB74-4C11-BCF7-7BB8E6E85C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apresentação institucional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5" name="Imagem 4" descr="logo crc mul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5733256"/>
            <a:ext cx="1778750" cy="64807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635896" y="1484784"/>
            <a:ext cx="40931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400" b="1" dirty="0" smtClean="0"/>
              <a:t>Comissão</a:t>
            </a:r>
          </a:p>
          <a:p>
            <a:pPr algn="r"/>
            <a:r>
              <a:rPr lang="pt-BR" sz="5400" b="1" dirty="0" smtClean="0"/>
              <a:t>da Mulher</a:t>
            </a:r>
          </a:p>
          <a:p>
            <a:pPr algn="r"/>
            <a:r>
              <a:rPr lang="pt-BR" sz="5400" b="1" dirty="0" smtClean="0"/>
              <a:t>Contabilista</a:t>
            </a:r>
            <a:endParaRPr lang="pt-BR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 descr="apresentação institucional_page-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CaixaDeTexto 5"/>
          <p:cNvSpPr txBox="1"/>
          <p:nvPr/>
        </p:nvSpPr>
        <p:spPr>
          <a:xfrm>
            <a:off x="539553" y="620688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3900" algn="just"/>
            <a:endParaRPr lang="pt-BR" sz="2400" dirty="0" smtClean="0"/>
          </a:p>
          <a:p>
            <a:pPr indent="723900" algn="just"/>
            <a:r>
              <a:rPr lang="pt-BR" sz="2400" dirty="0" smtClean="0"/>
              <a:t>No Brasil, a Contabilidade sempre teve sua maioria representada pelos homens, mas esse cenário vem mudando a cada ano. Atualmente, as mulheres já representam 43% dos profissionais da contabilidade no país. Ao longo dos tempos, foi preciso vencer o preconceito, para mostrar que a mulher também pode fazer Contabilidade.</a:t>
            </a:r>
          </a:p>
          <a:p>
            <a:pPr indent="723900" algn="just"/>
            <a:endParaRPr lang="pt-BR" sz="2400" dirty="0" smtClean="0"/>
          </a:p>
          <a:p>
            <a:pPr indent="723900" algn="just"/>
            <a:r>
              <a:rPr lang="pt-BR" sz="2400" dirty="0" smtClean="0"/>
              <a:t>As vantagens da profissão é autonomia para trabalhar por conta própria, o que permite atender os clientes diretamente. Como entusiasta da Contabilidade, nós mulheres contabilistas incentivamos que as mulheres sigam essa carreira profissional.</a:t>
            </a:r>
            <a:endParaRPr lang="pt-BR" sz="2400" dirty="0"/>
          </a:p>
        </p:txBody>
      </p:sp>
      <p:pic>
        <p:nvPicPr>
          <p:cNvPr id="7" name="Imagem 6" descr="logo crc mul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830383"/>
            <a:ext cx="1512168" cy="550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 descr="apresentação institucional_page-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CaixaDeTexto 5"/>
          <p:cNvSpPr txBox="1"/>
          <p:nvPr/>
        </p:nvSpPr>
        <p:spPr>
          <a:xfrm>
            <a:off x="539553" y="620688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u="sng" dirty="0" smtClean="0"/>
              <a:t>Sobre a Comissão</a:t>
            </a:r>
            <a:endParaRPr lang="pt-BR" sz="2400" dirty="0" smtClean="0"/>
          </a:p>
          <a:p>
            <a:pPr algn="just"/>
            <a:r>
              <a:rPr lang="pt-BR" sz="2400" dirty="0" smtClean="0"/>
              <a:t> </a:t>
            </a:r>
          </a:p>
          <a:p>
            <a:pPr indent="723900" algn="just"/>
            <a:r>
              <a:rPr lang="pt-BR" sz="2400" dirty="0" smtClean="0"/>
              <a:t>A Comissão da Mulher Contabilista tem como objetivo promover o aprimoramento técnico cultural e fomentar ações de incentivo a maior participação das mulheres profissionais da área na vida social e política. Para tanto, são realizadas reuniões de trabalho periódicas, com o intuito de desenvolver ações que elevem os propósitos da mulher profissional da Contabilidade, além de impulsioná-las ao empreendedorismo.</a:t>
            </a:r>
          </a:p>
          <a:p>
            <a:pPr indent="723900" algn="just"/>
            <a:r>
              <a:rPr lang="pt-BR" sz="2400" dirty="0" smtClean="0"/>
              <a:t>A ideia é incentivar cada vez mais a participação da mulher nas atividades da classe contábil, promovendo debates sobre as suas condições de trabalho e perspectivas de crescimento.</a:t>
            </a:r>
            <a:endParaRPr lang="pt-BR" sz="2400" dirty="0"/>
          </a:p>
        </p:txBody>
      </p:sp>
      <p:pic>
        <p:nvPicPr>
          <p:cNvPr id="5" name="Imagem 4" descr="logo crc mul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830383"/>
            <a:ext cx="1512168" cy="550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 descr="apresentação institucional_page-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CaixaDeTexto 5"/>
          <p:cNvSpPr txBox="1"/>
          <p:nvPr/>
        </p:nvSpPr>
        <p:spPr>
          <a:xfrm>
            <a:off x="539553" y="620688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u="sng" dirty="0" smtClean="0"/>
              <a:t>Sobre a Comissão</a:t>
            </a:r>
            <a:endParaRPr lang="pt-BR" sz="2400" dirty="0" smtClean="0"/>
          </a:p>
          <a:p>
            <a:pPr algn="just"/>
            <a:r>
              <a:rPr lang="pt-BR" sz="2400" dirty="0" smtClean="0"/>
              <a:t> </a:t>
            </a:r>
          </a:p>
          <a:p>
            <a:pPr indent="723900" algn="just"/>
            <a:r>
              <a:rPr lang="pt-BR" sz="2400" dirty="0" smtClean="0"/>
              <a:t>Além disso, a Comissão busca conscientizá-las da importância feminina no mercado de trabalho, proporcionando a capacitação dessas profissionais e promovendo a ampliação de conhecimento.</a:t>
            </a:r>
          </a:p>
          <a:p>
            <a:pPr indent="723900" algn="just"/>
            <a:endParaRPr lang="pt-BR" sz="2400" dirty="0" smtClean="0"/>
          </a:p>
          <a:p>
            <a:pPr indent="723900" algn="just"/>
            <a:r>
              <a:rPr lang="pt-BR" sz="2400" dirty="0" smtClean="0"/>
              <a:t>Nossas ações são voltadas para o aperfeiçoamento profissional, bem como o pessoal, incentivando o público feminino a buscar o </a:t>
            </a:r>
            <a:r>
              <a:rPr lang="pt-BR" sz="2400" dirty="0" err="1" smtClean="0"/>
              <a:t>empoderamento</a:t>
            </a:r>
            <a:r>
              <a:rPr lang="pt-BR" sz="2400" dirty="0" smtClean="0"/>
              <a:t> e a equidade de gênero nas organizações.</a:t>
            </a:r>
            <a:endParaRPr lang="pt-BR" sz="2400" dirty="0"/>
          </a:p>
        </p:txBody>
      </p:sp>
      <p:pic>
        <p:nvPicPr>
          <p:cNvPr id="5" name="Imagem 4" descr="logo crc mul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830383"/>
            <a:ext cx="1512168" cy="550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 descr="apresentação institucional_page-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CaixaDeTexto 5"/>
          <p:cNvSpPr txBox="1"/>
          <p:nvPr/>
        </p:nvSpPr>
        <p:spPr>
          <a:xfrm>
            <a:off x="539553" y="620688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u="sng" dirty="0" smtClean="0"/>
              <a:t>Missão, visão e valores:</a:t>
            </a:r>
            <a:endParaRPr lang="pt-BR" sz="2400" dirty="0" smtClean="0"/>
          </a:p>
          <a:p>
            <a:pPr algn="just"/>
            <a:r>
              <a:rPr lang="pt-BR" sz="2400" b="1" dirty="0" smtClean="0"/>
              <a:t> </a:t>
            </a:r>
            <a:endParaRPr lang="pt-BR" sz="2400" dirty="0" smtClean="0"/>
          </a:p>
          <a:p>
            <a:pPr indent="723900" algn="just"/>
            <a:r>
              <a:rPr lang="pt-BR" sz="2400" dirty="0" smtClean="0"/>
              <a:t>As diretrizes estratégicas da Comissão da Mulher Contabilista são definidas pela sua missão, visão e valores. A partir disso, é possível estabelecer a identidade e a representatividade da nossa classe.</a:t>
            </a:r>
          </a:p>
          <a:p>
            <a:pPr indent="723900" algn="just"/>
            <a:endParaRPr lang="pt-BR" sz="2400" dirty="0" smtClean="0"/>
          </a:p>
          <a:p>
            <a:pPr indent="723900" algn="just"/>
            <a:r>
              <a:rPr lang="pt-BR" sz="2400" dirty="0" smtClean="0"/>
              <a:t>Esses pilares impulsionam uma gestão de performance mais assertiva, já que mostram o que nossas ações em sua essência nos possibilitam uma maior clareza no caminho que deve ser seguido para alcançarmos esse </a:t>
            </a:r>
            <a:r>
              <a:rPr lang="pt-BR" sz="2400" dirty="0" err="1" smtClean="0"/>
              <a:t>empoderamento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5" name="Imagem 4" descr="logo crc mul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830383"/>
            <a:ext cx="1512168" cy="550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 descr="apresentação institucional_page-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CaixaDeTexto 5"/>
          <p:cNvSpPr txBox="1"/>
          <p:nvPr/>
        </p:nvSpPr>
        <p:spPr>
          <a:xfrm>
            <a:off x="539552" y="389557"/>
            <a:ext cx="806489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u="sng" dirty="0" smtClean="0"/>
              <a:t>Nossa Missão:</a:t>
            </a:r>
            <a:endParaRPr lang="pt-BR" sz="2200" dirty="0" smtClean="0"/>
          </a:p>
          <a:p>
            <a:pPr indent="723900" algn="just"/>
            <a:r>
              <a:rPr lang="pt-BR" sz="2200" dirty="0" smtClean="0"/>
              <a:t>Desenvolver ações integradas junto à classe contábil que transformem esforços em resultados e adicionem valor ao </a:t>
            </a:r>
            <a:r>
              <a:rPr lang="pt-BR" sz="2200" dirty="0" err="1" smtClean="0"/>
              <a:t>empoderamento</a:t>
            </a:r>
            <a:r>
              <a:rPr lang="pt-BR" sz="2200" dirty="0" smtClean="0"/>
              <a:t> feminino e o empreendedorismo contábil.</a:t>
            </a:r>
          </a:p>
          <a:p>
            <a:pPr algn="just"/>
            <a:r>
              <a:rPr lang="pt-BR" sz="2200" dirty="0" smtClean="0"/>
              <a:t> </a:t>
            </a:r>
          </a:p>
          <a:p>
            <a:pPr algn="just"/>
            <a:r>
              <a:rPr lang="pt-BR" sz="2200" b="1" u="sng" dirty="0" smtClean="0"/>
              <a:t>Nossa Visão:</a:t>
            </a:r>
            <a:endParaRPr lang="pt-BR" sz="2200" dirty="0" smtClean="0"/>
          </a:p>
          <a:p>
            <a:pPr indent="723900" algn="just"/>
            <a:r>
              <a:rPr lang="pt-BR" sz="2200" dirty="0" smtClean="0"/>
              <a:t>Conquistar espaço nos negócios e representatividade na classe contábil, sermos devidamente reconhecidas nas organizações.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b="1" u="sng" dirty="0" smtClean="0"/>
              <a:t>Nossos Valores:</a:t>
            </a:r>
            <a:endParaRPr lang="pt-BR" sz="2200" dirty="0" smtClean="0"/>
          </a:p>
          <a:p>
            <a:pPr indent="723900" algn="just"/>
            <a:r>
              <a:rPr lang="pt-BR" sz="2200" dirty="0" smtClean="0"/>
              <a:t>Excelência nas ações e incentivo a nossa classe;</a:t>
            </a:r>
          </a:p>
          <a:p>
            <a:pPr lvl="0" indent="723900" algn="just"/>
            <a:r>
              <a:rPr lang="pt-BR" sz="2200" dirty="0" smtClean="0"/>
              <a:t>Ética: ser ético é agir dentro dos padrões de boa convivência e não prejudicar o próximo. Seguindo o Código de Ética Profissional.</a:t>
            </a:r>
          </a:p>
          <a:p>
            <a:pPr lvl="0" indent="723900" algn="just"/>
            <a:r>
              <a:rPr lang="pt-BR" sz="2200" dirty="0" smtClean="0"/>
              <a:t>Comprometimento: enxergar além de problemas, as soluções. Pensar, criar e trabalhar a fim de ​executar as entregas com o máximo de excelência.</a:t>
            </a:r>
          </a:p>
          <a:p>
            <a:pPr algn="just"/>
            <a:endParaRPr lang="pt-BR" sz="2200" dirty="0"/>
          </a:p>
        </p:txBody>
      </p:sp>
      <p:pic>
        <p:nvPicPr>
          <p:cNvPr id="5" name="Imagem 4" descr="logo crc mul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830383"/>
            <a:ext cx="1512168" cy="550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 descr="apresentação institucional_page-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Imagem 4" descr="logo crc mul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830383"/>
            <a:ext cx="1512168" cy="550945"/>
          </a:xfrm>
          <a:prstGeom prst="rect">
            <a:avLst/>
          </a:prstGeom>
        </p:spPr>
      </p:pic>
      <p:pic>
        <p:nvPicPr>
          <p:cNvPr id="1026" name="Picture 2" descr="\\192.168.1.108\usr\USR\70 anos\Revista\Fotos\Aleatórias\III Fórum Cearense da Mulher Contabilista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92696"/>
            <a:ext cx="684805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 descr="apresentação institucional_page-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Imagem 4" descr="logo crc mul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830383"/>
            <a:ext cx="1512168" cy="550945"/>
          </a:xfrm>
          <a:prstGeom prst="rect">
            <a:avLst/>
          </a:prstGeom>
        </p:spPr>
      </p:pic>
      <p:pic>
        <p:nvPicPr>
          <p:cNvPr id="2050" name="Picture 2" descr="\\192.168.1.108\usr\USR\70 anos\Revista\Fotos\Aleatórias\III Fórum Cearense da Mulher Contabilis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20688"/>
            <a:ext cx="695278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 descr="apresentação institucional_page-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Imagem 4" descr="logo crc mul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830383"/>
            <a:ext cx="1512168" cy="550945"/>
          </a:xfrm>
          <a:prstGeom prst="rect">
            <a:avLst/>
          </a:prstGeom>
        </p:spPr>
      </p:pic>
      <p:pic>
        <p:nvPicPr>
          <p:cNvPr id="6" name="Imagem 5" descr="IMG_03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620688"/>
            <a:ext cx="7704348" cy="513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137</Words>
  <Application>Microsoft Office PowerPoint</Application>
  <PresentationFormat>Apresentação na tela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Imprensa3</dc:creator>
  <cp:lastModifiedBy>Ass Presidencia</cp:lastModifiedBy>
  <cp:revision>7</cp:revision>
  <dcterms:created xsi:type="dcterms:W3CDTF">2023-03-15T14:06:14Z</dcterms:created>
  <dcterms:modified xsi:type="dcterms:W3CDTF">2023-08-28T12:51:07Z</dcterms:modified>
</cp:coreProperties>
</file>